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43" autoAdjust="0"/>
    <p:restoredTop sz="94660"/>
  </p:normalViewPr>
  <p:slideViewPr>
    <p:cSldViewPr>
      <p:cViewPr varScale="1">
        <p:scale>
          <a:sx n="68" d="100"/>
          <a:sy n="68" d="100"/>
        </p:scale>
        <p:origin x="-149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EEE4BD-F9DF-412A-BA21-D0122AC6D588}" type="datetimeFigureOut">
              <a:rPr lang="ru-RU" smtClean="0"/>
              <a:pPr/>
              <a:t>25.01.2018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2373EE-9E0A-4FED-990D-E62EC34787A9}" type="slidenum">
              <a:rPr lang="ru-RU" smtClean="0"/>
              <a:pPr/>
              <a:t>‹#›</a:t>
            </a:fld>
            <a:endParaRPr lang="ru-RU"/>
          </a:p>
        </p:txBody>
      </p:sp>
    </p:spTree>
    <p:extLst>
      <p:ext uri="{BB962C8B-B14F-4D97-AF65-F5344CB8AC3E}">
        <p14:creationId xmlns:p14="http://schemas.microsoft.com/office/powerpoint/2010/main" xmlns="" val="1665905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8EABAD01-9053-4CCD-B576-60C90C95D665}" type="slidenum">
              <a:rPr lang="it-IT" altLang="en-US">
                <a:solidFill>
                  <a:prstClr val="black"/>
                </a:solidFill>
              </a:rPr>
              <a:pPr/>
              <a:t>2</a:t>
            </a:fld>
            <a:endParaRPr lang="it-IT"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en-US" smtClean="0"/>
              <a:t>Примечание:</a:t>
            </a:r>
          </a:p>
          <a:p>
            <a:pPr eaLnBrk="1" hangingPunct="1">
              <a:spcBef>
                <a:spcPct val="0"/>
              </a:spcBef>
            </a:pPr>
            <a:r>
              <a:rPr lang="ru-RU" altLang="en-US" b="1" smtClean="0"/>
              <a:t>СТРЕССОВЫЕ СИТУАЦИИ:</a:t>
            </a:r>
            <a:endParaRPr lang="ru-RU" altLang="en-US" smtClean="0"/>
          </a:p>
          <a:p>
            <a:pPr eaLnBrk="1" hangingPunct="1">
              <a:spcBef>
                <a:spcPct val="0"/>
              </a:spcBef>
            </a:pPr>
            <a:r>
              <a:rPr lang="ru-RU" altLang="en-US" smtClean="0"/>
              <a:t>Наиболее частыми проблемами, лежащими в основе суицидального поведения среди подростков, являются трудности в отношениях с родителями, проблемы с друзьями и социальная изоляция (Хаутон и другие, 1996 год)</a:t>
            </a:r>
          </a:p>
          <a:p>
            <a:pPr eaLnBrk="1" hangingPunct="1">
              <a:spcBef>
                <a:spcPct val="0"/>
              </a:spcBef>
            </a:pPr>
            <a:r>
              <a:rPr lang="ru-RU" altLang="en-US" smtClean="0"/>
              <a:t>Жертвы суицида реже и меньше общаются со своими родителями, чем подростки из контрольной группы (Шаффер и другие, 2007 год)</a:t>
            </a:r>
          </a:p>
          <a:p>
            <a:pPr eaLnBrk="1" hangingPunct="1">
              <a:spcBef>
                <a:spcPct val="0"/>
              </a:spcBef>
            </a:pPr>
            <a:r>
              <a:rPr lang="ru-RU" altLang="en-US" smtClean="0"/>
              <a:t>Среди мальчиков частый буллинг и виктимизация связаны с последующими попытками совершения самоубийства и совершенными самоубийствами, но не после контроля поведения и симптомов депрессии; частая виктимизация среди девочек связана с последующими попытками совершения самоубийства и совершенными самоубийствами, даже после контроля поведения и симптомов депрессии. (Кломек, 2009 год)</a:t>
            </a:r>
          </a:p>
          <a:p>
            <a:pPr eaLnBrk="1" hangingPunct="1">
              <a:spcBef>
                <a:spcPct val="0"/>
              </a:spcBef>
            </a:pPr>
            <a:r>
              <a:rPr lang="ru-RU" altLang="en-US" b="1" smtClean="0"/>
              <a:t>ДОСТУП К СМЕРТОНОСНЫМ СРЕДСТВАМ:</a:t>
            </a:r>
            <a:endParaRPr lang="ru-RU" altLang="en-US" smtClean="0"/>
          </a:p>
          <a:p>
            <a:pPr eaLnBrk="1" hangingPunct="1">
              <a:spcBef>
                <a:spcPct val="0"/>
              </a:spcBef>
            </a:pPr>
            <a:r>
              <a:rPr lang="ru-RU" altLang="en-US" smtClean="0"/>
              <a:t>Риск самоубийства в два - пять раз выше в семьях, владеющих оружием, для всех членов семьи, при  этом относительный риск особенно высок для молодежи и людей с не выявленной психопатологией. (Барбер</a:t>
            </a:r>
            <a:r>
              <a:rPr lang="it-IT" altLang="en-US" smtClean="0"/>
              <a:t> и Миллер 2014</a:t>
            </a:r>
            <a:r>
              <a:rPr lang="ru-RU" altLang="en-US" smtClean="0"/>
              <a:t> год</a:t>
            </a:r>
            <a:r>
              <a:rPr lang="it-IT" altLang="en-US" smtClean="0"/>
              <a:t>)</a:t>
            </a:r>
            <a:endParaRPr lang="ru-RU" altLang="en-US" smtClean="0"/>
          </a:p>
          <a:p>
            <a:pPr eaLnBrk="1" hangingPunct="1">
              <a:spcBef>
                <a:spcPct val="0"/>
              </a:spcBef>
            </a:pPr>
            <a:r>
              <a:rPr lang="ru-RU" altLang="en-US" b="1" smtClean="0"/>
              <a:t>ВЛИЯНИЕ ДРУГИХ ЛЮДЕЙ, ПОКОНЧИВШИХ С СОБОЙ (ЗАРАЖЕНИЕ):</a:t>
            </a:r>
            <a:endParaRPr lang="ru-RU" altLang="en-US" smtClean="0"/>
          </a:p>
          <a:p>
            <a:pPr eaLnBrk="1" hangingPunct="1">
              <a:spcBef>
                <a:spcPct val="0"/>
              </a:spcBef>
            </a:pPr>
            <a:r>
              <a:rPr lang="ru-RU" altLang="en-US" smtClean="0"/>
              <a:t>Представляется также, что самоубийство может быть спровоцировано — у молодежи предположительно уже с мыслями о суициде — воздействием известий о самоубийстве другого человека или, чтением о или просмотром самоубийства, изображенного в романтическом свете в книге, журнале или газете (Боллен и Филипс, 1982 год; Гулд и Шаффер, 1986 год; Хафнер и Шмидтке, 1989 год).</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5949813E-D7E0-4B06-8970-E73A856D62B6}" type="slidenum">
              <a:rPr lang="it-IT" altLang="en-US">
                <a:solidFill>
                  <a:prstClr val="black"/>
                </a:solidFill>
              </a:rPr>
              <a:pPr/>
              <a:t>15</a:t>
            </a:fld>
            <a:endParaRPr lang="it-IT"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en-US" smtClean="0"/>
              <a:t> Примечание:</a:t>
            </a:r>
          </a:p>
          <a:p>
            <a:pPr eaLnBrk="1" hangingPunct="1">
              <a:spcBef>
                <a:spcPct val="0"/>
              </a:spcBef>
            </a:pPr>
            <a:r>
              <a:rPr lang="ru-RU" altLang="en-US" smtClean="0"/>
              <a:t>Стотленд Е. «Психология надежды». Джоссей-Басс; Сан-Франциско: 1969 год</a:t>
            </a: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30D546B5-07B7-4D03-95F7-C28583AE556B}" type="slidenum">
              <a:rPr lang="it-IT" altLang="en-US">
                <a:solidFill>
                  <a:prstClr val="black"/>
                </a:solidFill>
              </a:rPr>
              <a:pPr/>
              <a:t>16</a:t>
            </a:fld>
            <a:endParaRPr lang="it-IT"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en-US" smtClean="0"/>
              <a:t>Исследователи установили, что существуют некий вид сообщения о грядущем самоубийстве в качестве прелюдии к попытке совершения самоубийства. Следовательно, критически важно выявить некоторые из наиболее распространенных предупреждающих признаков.</a:t>
            </a: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EF6EE204-D0E8-4744-ABBF-02E042B20277}" type="slidenum">
              <a:rPr lang="it-IT" altLang="en-US">
                <a:solidFill>
                  <a:prstClr val="black"/>
                </a:solidFill>
              </a:rPr>
              <a:pPr/>
              <a:t>18</a:t>
            </a:fld>
            <a:endParaRPr lang="it-IT"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7244C237-6D00-48C4-B127-CF0E2BA55762}" type="slidenum">
              <a:rPr lang="it-IT" altLang="en-US">
                <a:solidFill>
                  <a:prstClr val="black"/>
                </a:solidFill>
              </a:rPr>
              <a:pPr/>
              <a:t>20</a:t>
            </a:fld>
            <a:endParaRPr lang="it-IT"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C395DCC6-00AF-4DD3-A7FB-A873C53FE0A6}" type="slidenum">
              <a:rPr lang="it-IT" altLang="en-US">
                <a:solidFill>
                  <a:prstClr val="black"/>
                </a:solidFill>
              </a:rPr>
              <a:pPr/>
              <a:t>21</a:t>
            </a:fld>
            <a:endParaRPr lang="it-IT"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3C33BEE1-25E3-4FD6-A8B2-CD107AA9F417}" type="slidenum">
              <a:rPr lang="it-IT" altLang="en-US">
                <a:solidFill>
                  <a:prstClr val="black"/>
                </a:solidFill>
              </a:rPr>
              <a:pPr/>
              <a:t>22</a:t>
            </a:fld>
            <a:endParaRPr lang="it-IT"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844E5AA7-5AC9-442C-990F-8B70C18F3467}" type="slidenum">
              <a:rPr lang="it-IT" altLang="en-US">
                <a:solidFill>
                  <a:prstClr val="black"/>
                </a:solidFill>
              </a:rPr>
              <a:pPr/>
              <a:t>23</a:t>
            </a:fld>
            <a:endParaRPr lang="it-IT"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en-US" smtClean="0"/>
              <a:t>Стотлэнд Е. Психология надежды. Джоссей-Басс; Сан-Франциско: 1969 год</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61A3F527-1596-4868-B87E-CC0FAC12CD83}" type="slidenum">
              <a:rPr lang="it-IT" altLang="en-US">
                <a:solidFill>
                  <a:prstClr val="black"/>
                </a:solidFill>
              </a:rPr>
              <a:pPr/>
              <a:t>24</a:t>
            </a:fld>
            <a:endParaRPr lang="it-IT"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en-US" smtClean="0"/>
              <a:t>Увольнение или исключение из школы</a:t>
            </a:r>
          </a:p>
          <a:p>
            <a:pPr eaLnBrk="1" hangingPunct="1">
              <a:spcBef>
                <a:spcPct val="0"/>
              </a:spcBef>
            </a:pPr>
            <a:r>
              <a:rPr lang="ru-RU" altLang="en-US" smtClean="0"/>
              <a:t>Недавний нежеланный переезд</a:t>
            </a:r>
          </a:p>
          <a:p>
            <a:pPr eaLnBrk="1" hangingPunct="1">
              <a:spcBef>
                <a:spcPct val="0"/>
              </a:spcBef>
            </a:pPr>
            <a:r>
              <a:rPr lang="ru-RU" altLang="en-US" smtClean="0"/>
              <a:t>Потеря любого близкого родственника</a:t>
            </a:r>
          </a:p>
          <a:p>
            <a:pPr eaLnBrk="1" hangingPunct="1">
              <a:spcBef>
                <a:spcPct val="0"/>
              </a:spcBef>
            </a:pPr>
            <a:r>
              <a:rPr lang="ru-RU" altLang="en-US" smtClean="0"/>
              <a:t>Смерть супруга, ребенка или лучшего друга, особенно в результате самоубийства</a:t>
            </a:r>
          </a:p>
          <a:p>
            <a:pPr eaLnBrk="1" hangingPunct="1">
              <a:spcBef>
                <a:spcPct val="0"/>
              </a:spcBef>
            </a:pPr>
            <a:r>
              <a:rPr lang="ru-RU" altLang="en-US" smtClean="0"/>
              <a:t>Диагностирование серьезного или смертельного заболевания </a:t>
            </a:r>
          </a:p>
          <a:p>
            <a:pPr eaLnBrk="1" hangingPunct="1">
              <a:spcBef>
                <a:spcPct val="0"/>
              </a:spcBef>
            </a:pPr>
            <a:r>
              <a:rPr lang="ru-RU" altLang="en-US" smtClean="0"/>
              <a:t>Внезапная неожиданная потеря свободы/страх наказания</a:t>
            </a:r>
          </a:p>
          <a:p>
            <a:pPr eaLnBrk="1" hangingPunct="1">
              <a:spcBef>
                <a:spcPct val="0"/>
              </a:spcBef>
            </a:pPr>
            <a:r>
              <a:rPr lang="ru-RU" altLang="en-US" smtClean="0"/>
              <a:t>Ожидаемая потеря устойчивого финансового положения</a:t>
            </a:r>
          </a:p>
          <a:p>
            <a:pPr eaLnBrk="1" hangingPunct="1">
              <a:spcBef>
                <a:spcPct val="0"/>
              </a:spcBef>
            </a:pPr>
            <a:r>
              <a:rPr lang="ru-RU" altLang="en-US" smtClean="0"/>
              <a:t>Потери любимого врача, консультанта или учителя</a:t>
            </a:r>
          </a:p>
          <a:p>
            <a:pPr eaLnBrk="1" hangingPunct="1">
              <a:spcBef>
                <a:spcPct val="0"/>
              </a:spcBef>
            </a:pPr>
            <a:r>
              <a:rPr lang="ru-RU" altLang="en-US" smtClean="0"/>
              <a:t>Боязнь стать обузой для других</a:t>
            </a: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34880969-ED21-43A2-82D5-C1BBC4537B2B}" type="slidenum">
              <a:rPr lang="it-IT" altLang="en-US">
                <a:solidFill>
                  <a:prstClr val="black"/>
                </a:solidFill>
              </a:rPr>
              <a:pPr/>
              <a:t>25</a:t>
            </a:fld>
            <a:endParaRPr lang="it-IT"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en-US" smtClean="0"/>
              <a:t>Примечание: фактическое количество самоубийств и попыток самоубийства превышает количество, указываемое статистическими данными</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E15E4D8A-9CBF-4D75-9ACE-E91CA15E325E}" type="slidenum">
              <a:rPr lang="it-IT" altLang="en-US">
                <a:solidFill>
                  <a:prstClr val="black"/>
                </a:solidFill>
              </a:rPr>
              <a:pPr/>
              <a:t>3</a:t>
            </a:fld>
            <a:endParaRPr lang="it-IT"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3062AF86-3E1B-4DBE-B817-265AEAF2DB04}" type="slidenum">
              <a:rPr lang="it-IT" altLang="en-US">
                <a:solidFill>
                  <a:prstClr val="black"/>
                </a:solidFill>
              </a:rPr>
              <a:pPr/>
              <a:t>6</a:t>
            </a:fld>
            <a:endParaRPr lang="it-IT"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Times"/>
            </a:endParaRP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9E39A0C6-F04F-4C9E-BDE9-F3B8BBAF08E8}" type="slidenum">
              <a:rPr lang="en-US" altLang="en-US">
                <a:solidFill>
                  <a:prstClr val="black"/>
                </a:solidFill>
                <a:latin typeface="Times New Roman" pitchFamily="18" charset="0"/>
              </a:rPr>
              <a:pPr/>
              <a:t>7</a:t>
            </a:fld>
            <a:endParaRPr lang="en-US" altLang="en-US">
              <a:solidFill>
                <a:prstClr val="black"/>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8D6ADD1D-33F0-4CD9-9F0A-EA5D67CFF1A4}" type="slidenum">
              <a:rPr lang="it-IT" altLang="en-US">
                <a:solidFill>
                  <a:prstClr val="black"/>
                </a:solidFill>
              </a:rPr>
              <a:pPr/>
              <a:t>8</a:t>
            </a:fld>
            <a:endParaRPr lang="it-IT"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CF768394-3691-4064-A58B-D74349C4A54C}" type="slidenum">
              <a:rPr lang="it-IT" altLang="en-US">
                <a:solidFill>
                  <a:prstClr val="black"/>
                </a:solidFill>
              </a:rPr>
              <a:pPr/>
              <a:t>11</a:t>
            </a:fld>
            <a:endParaRPr lang="it-IT"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E99FABFE-D306-427E-A511-FC68F058C96C}" type="slidenum">
              <a:rPr lang="it-IT" altLang="en-US">
                <a:solidFill>
                  <a:prstClr val="black"/>
                </a:solidFill>
              </a:rPr>
              <a:pPr/>
              <a:t>12</a:t>
            </a:fld>
            <a:endParaRPr lang="it-IT"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en-US" smtClean="0"/>
              <a:t>Примечание: </a:t>
            </a:r>
          </a:p>
          <a:p>
            <a:pPr eaLnBrk="1" hangingPunct="1">
              <a:spcBef>
                <a:spcPct val="0"/>
              </a:spcBef>
            </a:pPr>
            <a:r>
              <a:rPr lang="ru-RU" altLang="en-US" smtClean="0"/>
              <a:t>Прежние попытки самоубийства</a:t>
            </a:r>
          </a:p>
          <a:p>
            <a:pPr eaLnBrk="1" hangingPunct="1">
              <a:spcBef>
                <a:spcPct val="0"/>
              </a:spcBef>
            </a:pPr>
            <a:r>
              <a:rPr lang="ru-RU" altLang="en-US" smtClean="0"/>
              <a:t>Более чем 10% подростков совершали повторные попытки в течение первого года после первой попытки самоубийства (Хултен и другие, 2002 год)</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42B4F99E-47B9-4426-8C81-C685B13B8669}" type="slidenum">
              <a:rPr lang="it-IT" altLang="en-US">
                <a:solidFill>
                  <a:prstClr val="black"/>
                </a:solidFill>
              </a:rPr>
              <a:pPr/>
              <a:t>13</a:t>
            </a:fld>
            <a:endParaRPr lang="it-IT"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en-US" smtClean="0"/>
              <a:t>Примечание: </a:t>
            </a:r>
          </a:p>
          <a:p>
            <a:pPr eaLnBrk="1" hangingPunct="1">
              <a:spcBef>
                <a:spcPct val="0"/>
              </a:spcBef>
            </a:pPr>
            <a:r>
              <a:rPr lang="ru-RU" altLang="en-US" smtClean="0"/>
              <a:t>НАСИЛИЕ/БЕЗНАДЗОРНОСТЬ В ДЕТСТВЕ:</a:t>
            </a:r>
          </a:p>
          <a:p>
            <a:pPr eaLnBrk="1" hangingPunct="1">
              <a:spcBef>
                <a:spcPct val="0"/>
              </a:spcBef>
            </a:pPr>
            <a:r>
              <a:rPr lang="ru-RU" altLang="en-US" smtClean="0"/>
              <a:t>Неблагоприятное детство  в любой категории увеличило риск попытки самоубийства от 2 - до 5 раз. Оценка ACE указывает на сильную, дифференцированную связь с попыткой самоубийства во время детства/юности и зрелости (P &lt;.001). Относительные доли риска совершения 1 или более попыток самоубийства составляли 67%, 64% и 80% в течение жизни, для взрослых и детей/подростков соответственно. (Шанта, 2001 год)</a:t>
            </a:r>
          </a:p>
          <a:p>
            <a:pPr eaLnBrk="1" hangingPunct="1">
              <a:spcBef>
                <a:spcPct val="0"/>
              </a:spcBef>
            </a:pPr>
            <a:r>
              <a:rPr lang="ru-RU" altLang="en-US" smtClean="0"/>
              <a:t>СЛУЧАИ САМОУБИЙСТВА В СЕМЬЕ И/ИЛИ ПРОБЛЕМЫ ПСИХИЧЕСКОГО ЗДОРОВЬЯ В СЕМЬЕ</a:t>
            </a:r>
          </a:p>
          <a:p>
            <a:pPr eaLnBrk="1" hangingPunct="1">
              <a:spcBef>
                <a:spcPct val="0"/>
              </a:spcBef>
            </a:pPr>
            <a:r>
              <a:rPr lang="ru-RU" altLang="en-US" smtClean="0"/>
              <a:t>Риск попытки самоубийства среди подростков и молодых взрослых, как правило, связан с семейной психопатологией, в частности, наркомания, аффективные, невротические и расстройства личности (Миттендорфер-Рутц и другие, 2008 год)</a:t>
            </a:r>
          </a:p>
          <a:p>
            <a:pPr eaLnBrk="1" hangingPunct="1">
              <a:spcBef>
                <a:spcPct val="0"/>
              </a:spcBef>
            </a:pPr>
            <a:r>
              <a:rPr lang="ru-RU" altLang="en-US" smtClean="0"/>
              <a:t>Риск попытки самоубийства, как правило, связан с семейным суицидальным поведением, прежде всего с попытками самоубийства в семье (2.3-5.8) (Миттендорфер-Рутц и другие, 2008 год)</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2242D7FE-2D2F-4B97-B65C-FC66574361D5}" type="slidenum">
              <a:rPr lang="it-IT" altLang="en-US">
                <a:solidFill>
                  <a:prstClr val="black"/>
                </a:solidFill>
              </a:rPr>
              <a:pPr/>
              <a:t>14</a:t>
            </a:fld>
            <a:endParaRPr lang="it-IT"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it-IT"/>
          </a:p>
        </p:txBody>
      </p:sp>
      <p:sp>
        <p:nvSpPr>
          <p:cNvPr id="4" name="Date Placeholder 3"/>
          <p:cNvSpPr>
            <a:spLocks noGrp="1"/>
          </p:cNvSpPr>
          <p:nvPr>
            <p:ph type="dt" sz="half" idx="10"/>
          </p:nvPr>
        </p:nvSpPr>
        <p:spPr/>
        <p:txBody>
          <a:bodyPr/>
          <a:lstStyle>
            <a:lvl1pPr>
              <a:defRPr/>
            </a:lvl1pPr>
          </a:lstStyle>
          <a:p>
            <a:pPr>
              <a:defRPr/>
            </a:pPr>
            <a:fld id="{71AFCF56-C0C0-4314-8518-B9B7E5B218F4}" type="datetimeFigureOut">
              <a:rPr lang="it-IT">
                <a:solidFill>
                  <a:prstClr val="black">
                    <a:tint val="75000"/>
                  </a:prstClr>
                </a:solidFill>
              </a:rPr>
              <a:pPr>
                <a:defRPr/>
              </a:pPr>
              <a:t>25/01/2018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4A3A8B4-EEB0-4A59-B8E4-6B4166D23B66}" type="slidenum">
              <a:rPr lang="it-IT" altLang="en-US"/>
              <a:pPr>
                <a:defRPr/>
              </a:pPr>
              <a:t>‹#›</a:t>
            </a:fld>
            <a:endParaRPr lang="it-IT" altLang="en-US"/>
          </a:p>
        </p:txBody>
      </p:sp>
    </p:spTree>
    <p:extLst>
      <p:ext uri="{BB962C8B-B14F-4D97-AF65-F5344CB8AC3E}">
        <p14:creationId xmlns:p14="http://schemas.microsoft.com/office/powerpoint/2010/main" xmlns="" val="394207284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it-IT"/>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it-IT"/>
          </a:p>
        </p:txBody>
      </p:sp>
      <p:sp>
        <p:nvSpPr>
          <p:cNvPr id="4" name="Date Placeholder 3"/>
          <p:cNvSpPr>
            <a:spLocks noGrp="1"/>
          </p:cNvSpPr>
          <p:nvPr>
            <p:ph type="dt" sz="half" idx="10"/>
          </p:nvPr>
        </p:nvSpPr>
        <p:spPr/>
        <p:txBody>
          <a:bodyPr/>
          <a:lstStyle>
            <a:lvl1pPr>
              <a:defRPr/>
            </a:lvl1pPr>
          </a:lstStyle>
          <a:p>
            <a:pPr>
              <a:defRPr/>
            </a:pPr>
            <a:fld id="{B4476D57-EBE6-478E-91C2-2E77A56D1668}" type="datetimeFigureOut">
              <a:rPr lang="it-IT">
                <a:solidFill>
                  <a:prstClr val="black">
                    <a:tint val="75000"/>
                  </a:prstClr>
                </a:solidFill>
              </a:rPr>
              <a:pPr>
                <a:defRPr/>
              </a:pPr>
              <a:t>25/01/2018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B5E599-733B-4735-A133-36D4DFED5560}" type="slidenum">
              <a:rPr lang="it-IT" altLang="en-US"/>
              <a:pPr>
                <a:defRPr/>
              </a:pPr>
              <a:t>‹#›</a:t>
            </a:fld>
            <a:endParaRPr lang="it-IT" altLang="en-US"/>
          </a:p>
        </p:txBody>
      </p:sp>
    </p:spTree>
    <p:extLst>
      <p:ext uri="{BB962C8B-B14F-4D97-AF65-F5344CB8AC3E}">
        <p14:creationId xmlns:p14="http://schemas.microsoft.com/office/powerpoint/2010/main" xmlns="" val="387414012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it-IT"/>
          </a:p>
        </p:txBody>
      </p:sp>
      <p:sp>
        <p:nvSpPr>
          <p:cNvPr id="4" name="Date Placeholder 3"/>
          <p:cNvSpPr>
            <a:spLocks noGrp="1"/>
          </p:cNvSpPr>
          <p:nvPr>
            <p:ph type="dt" sz="half" idx="10"/>
          </p:nvPr>
        </p:nvSpPr>
        <p:spPr/>
        <p:txBody>
          <a:bodyPr/>
          <a:lstStyle>
            <a:lvl1pPr>
              <a:defRPr/>
            </a:lvl1pPr>
          </a:lstStyle>
          <a:p>
            <a:pPr>
              <a:defRPr/>
            </a:pPr>
            <a:fld id="{6058BD7C-B866-4C2C-9673-ADFD013B3BB0}" type="datetimeFigureOut">
              <a:rPr lang="it-IT">
                <a:solidFill>
                  <a:prstClr val="black">
                    <a:tint val="75000"/>
                  </a:prstClr>
                </a:solidFill>
              </a:rPr>
              <a:pPr>
                <a:defRPr/>
              </a:pPr>
              <a:t>25/01/2018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7A4E265-F854-4957-95D0-C18FE5F56DCD}" type="slidenum">
              <a:rPr lang="it-IT" altLang="en-US"/>
              <a:pPr>
                <a:defRPr/>
              </a:pPr>
              <a:t>‹#›</a:t>
            </a:fld>
            <a:endParaRPr lang="it-IT" altLang="en-US"/>
          </a:p>
        </p:txBody>
      </p:sp>
    </p:spTree>
    <p:extLst>
      <p:ext uri="{BB962C8B-B14F-4D97-AF65-F5344CB8AC3E}">
        <p14:creationId xmlns:p14="http://schemas.microsoft.com/office/powerpoint/2010/main" xmlns="" val="21051529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62000" y="663589"/>
            <a:ext cx="8820000" cy="893203"/>
          </a:xfrm>
        </p:spPr>
        <p:txBody>
          <a:bodyPr>
            <a:noAutofit/>
          </a:bodyPr>
          <a:lstStyle>
            <a:lvl1pPr>
              <a:defRPr sz="4800" b="1">
                <a:solidFill>
                  <a:schemeClr val="tx2">
                    <a:lumMod val="50000"/>
                  </a:schemeClr>
                </a:solidFill>
              </a:defRPr>
            </a:lvl1pPr>
          </a:lstStyle>
          <a:p>
            <a:r>
              <a:rPr lang="ru-RU" smtClean="0"/>
              <a:t>Образец заголовка</a:t>
            </a:r>
            <a:endParaRPr lang="it-IT"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it-IT"/>
          </a:p>
        </p:txBody>
      </p:sp>
      <p:sp>
        <p:nvSpPr>
          <p:cNvPr id="4" name="Date Placeholder 3"/>
          <p:cNvSpPr>
            <a:spLocks noGrp="1"/>
          </p:cNvSpPr>
          <p:nvPr>
            <p:ph type="dt" sz="half" idx="10"/>
          </p:nvPr>
        </p:nvSpPr>
        <p:spPr/>
        <p:txBody>
          <a:bodyPr/>
          <a:lstStyle>
            <a:lvl1pPr>
              <a:defRPr/>
            </a:lvl1pPr>
          </a:lstStyle>
          <a:p>
            <a:pPr>
              <a:defRPr/>
            </a:pPr>
            <a:fld id="{BE14F4E7-CFF0-4F15-94C3-96F34B01EEFC}" type="datetimeFigureOut">
              <a:rPr lang="it-IT">
                <a:solidFill>
                  <a:prstClr val="black">
                    <a:tint val="75000"/>
                  </a:prstClr>
                </a:solidFill>
              </a:rPr>
              <a:pPr>
                <a:defRPr/>
              </a:pPr>
              <a:t>25/01/2018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29627E5-0C51-488B-B3EE-22FE4C474D03}" type="slidenum">
              <a:rPr lang="it-IT" altLang="en-US"/>
              <a:pPr>
                <a:defRPr/>
              </a:pPr>
              <a:t>‹#›</a:t>
            </a:fld>
            <a:endParaRPr lang="it-IT" altLang="en-US"/>
          </a:p>
        </p:txBody>
      </p:sp>
    </p:spTree>
    <p:extLst>
      <p:ext uri="{BB962C8B-B14F-4D97-AF65-F5344CB8AC3E}">
        <p14:creationId xmlns:p14="http://schemas.microsoft.com/office/powerpoint/2010/main" xmlns="" val="6470757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FFEDEA82-576C-4513-8C9D-952CEA870E23}" type="datetimeFigureOut">
              <a:rPr lang="it-IT">
                <a:solidFill>
                  <a:prstClr val="black">
                    <a:tint val="75000"/>
                  </a:prstClr>
                </a:solidFill>
              </a:rPr>
              <a:pPr>
                <a:defRPr/>
              </a:pPr>
              <a:t>25/01/2018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C5E92EC-991E-44F5-9313-BEBFDBE7E4C9}" type="slidenum">
              <a:rPr lang="it-IT" altLang="en-US"/>
              <a:pPr>
                <a:defRPr/>
              </a:pPr>
              <a:t>‹#›</a:t>
            </a:fld>
            <a:endParaRPr lang="it-IT" altLang="en-US"/>
          </a:p>
        </p:txBody>
      </p:sp>
    </p:spTree>
    <p:extLst>
      <p:ext uri="{BB962C8B-B14F-4D97-AF65-F5344CB8AC3E}">
        <p14:creationId xmlns:p14="http://schemas.microsoft.com/office/powerpoint/2010/main" xmlns="" val="330690327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ru-RU" smtClean="0"/>
              <a:t>Образец заголовка</a:t>
            </a:r>
            <a:endParaRPr lang="it-IT" dirty="0"/>
          </a:p>
        </p:txBody>
      </p:sp>
      <p:sp>
        <p:nvSpPr>
          <p:cNvPr id="3" name="Content Placeholder 2"/>
          <p:cNvSpPr>
            <a:spLocks noGrp="1"/>
          </p:cNvSpPr>
          <p:nvPr>
            <p:ph sz="half" idx="1"/>
          </p:nvPr>
        </p:nvSpPr>
        <p:spPr>
          <a:xfrm>
            <a:off x="179512" y="1600199"/>
            <a:ext cx="4320000" cy="471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it-IT" dirty="0"/>
          </a:p>
        </p:txBody>
      </p:sp>
      <p:sp>
        <p:nvSpPr>
          <p:cNvPr id="4" name="Content Placeholder 3"/>
          <p:cNvSpPr>
            <a:spLocks noGrp="1"/>
          </p:cNvSpPr>
          <p:nvPr>
            <p:ph sz="half" idx="2"/>
          </p:nvPr>
        </p:nvSpPr>
        <p:spPr>
          <a:xfrm>
            <a:off x="4644488" y="1600199"/>
            <a:ext cx="4320000" cy="471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it-IT" dirty="0"/>
          </a:p>
        </p:txBody>
      </p:sp>
      <p:sp>
        <p:nvSpPr>
          <p:cNvPr id="5" name="Date Placeholder 3"/>
          <p:cNvSpPr>
            <a:spLocks noGrp="1"/>
          </p:cNvSpPr>
          <p:nvPr>
            <p:ph type="dt" sz="half" idx="10"/>
          </p:nvPr>
        </p:nvSpPr>
        <p:spPr/>
        <p:txBody>
          <a:bodyPr/>
          <a:lstStyle>
            <a:lvl1pPr>
              <a:defRPr/>
            </a:lvl1pPr>
          </a:lstStyle>
          <a:p>
            <a:pPr>
              <a:defRPr/>
            </a:pPr>
            <a:fld id="{BB2497D0-CD08-4960-8DA0-3CEA31BE9AF4}" type="datetimeFigureOut">
              <a:rPr lang="it-IT">
                <a:solidFill>
                  <a:prstClr val="black">
                    <a:tint val="75000"/>
                  </a:prstClr>
                </a:solidFill>
              </a:rPr>
              <a:pPr>
                <a:defRPr/>
              </a:pPr>
              <a:t>25/01/2018</a:t>
            </a:fld>
            <a:endParaRPr lang="it-IT">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CE9208-992C-44E8-AD3D-D3BC5274E58B}" type="slidenum">
              <a:rPr lang="it-IT" altLang="en-US"/>
              <a:pPr>
                <a:defRPr/>
              </a:pPr>
              <a:t>‹#›</a:t>
            </a:fld>
            <a:endParaRPr lang="it-IT" altLang="en-US"/>
          </a:p>
        </p:txBody>
      </p:sp>
    </p:spTree>
    <p:extLst>
      <p:ext uri="{BB962C8B-B14F-4D97-AF65-F5344CB8AC3E}">
        <p14:creationId xmlns:p14="http://schemas.microsoft.com/office/powerpoint/2010/main" xmlns="" val="18413468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ru-RU" smtClean="0"/>
              <a:t>Образец заголовка</a:t>
            </a:r>
            <a:endParaRPr lang="it-IT" dirty="0"/>
          </a:p>
        </p:txBody>
      </p:sp>
      <p:sp>
        <p:nvSpPr>
          <p:cNvPr id="3" name="Text Placeholder 2"/>
          <p:cNvSpPr>
            <a:spLocks noGrp="1"/>
          </p:cNvSpPr>
          <p:nvPr>
            <p:ph type="body" idx="1"/>
          </p:nvPr>
        </p:nvSpPr>
        <p:spPr>
          <a:xfrm>
            <a:off x="179512" y="1535113"/>
            <a:ext cx="432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79512" y="2174875"/>
            <a:ext cx="4320000" cy="414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it-IT"/>
          </a:p>
        </p:txBody>
      </p:sp>
      <p:sp>
        <p:nvSpPr>
          <p:cNvPr id="5" name="Text Placeholder 4"/>
          <p:cNvSpPr>
            <a:spLocks noGrp="1"/>
          </p:cNvSpPr>
          <p:nvPr>
            <p:ph type="body" sz="quarter" idx="3"/>
          </p:nvPr>
        </p:nvSpPr>
        <p:spPr>
          <a:xfrm>
            <a:off x="4645024" y="1535113"/>
            <a:ext cx="432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4" y="2174875"/>
            <a:ext cx="4320000" cy="414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it-IT"/>
          </a:p>
        </p:txBody>
      </p:sp>
      <p:sp>
        <p:nvSpPr>
          <p:cNvPr id="7" name="Date Placeholder 3"/>
          <p:cNvSpPr>
            <a:spLocks noGrp="1"/>
          </p:cNvSpPr>
          <p:nvPr>
            <p:ph type="dt" sz="half" idx="10"/>
          </p:nvPr>
        </p:nvSpPr>
        <p:spPr/>
        <p:txBody>
          <a:bodyPr/>
          <a:lstStyle>
            <a:lvl1pPr>
              <a:defRPr/>
            </a:lvl1pPr>
          </a:lstStyle>
          <a:p>
            <a:pPr>
              <a:defRPr/>
            </a:pPr>
            <a:fld id="{91FB3077-DC92-46AC-9E07-32121DE38A49}" type="datetimeFigureOut">
              <a:rPr lang="it-IT">
                <a:solidFill>
                  <a:prstClr val="black">
                    <a:tint val="75000"/>
                  </a:prstClr>
                </a:solidFill>
              </a:rPr>
              <a:pPr>
                <a:defRPr/>
              </a:pPr>
              <a:t>25/01/2018</a:t>
            </a:fld>
            <a:endParaRPr lang="it-IT">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514D3D-750C-4394-A74F-A4DABA01F7D4}" type="slidenum">
              <a:rPr lang="it-IT" altLang="en-US"/>
              <a:pPr>
                <a:defRPr/>
              </a:pPr>
              <a:t>‹#›</a:t>
            </a:fld>
            <a:endParaRPr lang="it-IT" altLang="en-US"/>
          </a:p>
        </p:txBody>
      </p:sp>
    </p:spTree>
    <p:extLst>
      <p:ext uri="{BB962C8B-B14F-4D97-AF65-F5344CB8AC3E}">
        <p14:creationId xmlns:p14="http://schemas.microsoft.com/office/powerpoint/2010/main" xmlns="" val="91225764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ru-RU" smtClean="0"/>
              <a:t>Образец заголовка</a:t>
            </a:r>
            <a:endParaRPr lang="it-IT" dirty="0"/>
          </a:p>
        </p:txBody>
      </p:sp>
      <p:sp>
        <p:nvSpPr>
          <p:cNvPr id="3" name="Date Placeholder 3"/>
          <p:cNvSpPr>
            <a:spLocks noGrp="1"/>
          </p:cNvSpPr>
          <p:nvPr>
            <p:ph type="dt" sz="half" idx="10"/>
          </p:nvPr>
        </p:nvSpPr>
        <p:spPr/>
        <p:txBody>
          <a:bodyPr/>
          <a:lstStyle>
            <a:lvl1pPr>
              <a:defRPr/>
            </a:lvl1pPr>
          </a:lstStyle>
          <a:p>
            <a:pPr>
              <a:defRPr/>
            </a:pPr>
            <a:fld id="{7E29D990-C37E-497A-9591-CD4F418ABA58}" type="datetimeFigureOut">
              <a:rPr lang="it-IT">
                <a:solidFill>
                  <a:prstClr val="black">
                    <a:tint val="75000"/>
                  </a:prstClr>
                </a:solidFill>
              </a:rPr>
              <a:pPr>
                <a:defRPr/>
              </a:pPr>
              <a:t>25/01/2018</a:t>
            </a:fld>
            <a:endParaRPr lang="it-IT">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63AFED7-2811-4E7E-A560-C048687366D5}" type="slidenum">
              <a:rPr lang="it-IT" altLang="en-US"/>
              <a:pPr>
                <a:defRPr/>
              </a:pPr>
              <a:t>‹#›</a:t>
            </a:fld>
            <a:endParaRPr lang="it-IT" altLang="en-US"/>
          </a:p>
        </p:txBody>
      </p:sp>
    </p:spTree>
    <p:extLst>
      <p:ext uri="{BB962C8B-B14F-4D97-AF65-F5344CB8AC3E}">
        <p14:creationId xmlns:p14="http://schemas.microsoft.com/office/powerpoint/2010/main" xmlns="" val="2377584874"/>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93D9783-3338-4608-BC12-C3C71C7AA6EA}" type="datetimeFigureOut">
              <a:rPr lang="it-IT">
                <a:solidFill>
                  <a:prstClr val="black">
                    <a:tint val="75000"/>
                  </a:prstClr>
                </a:solidFill>
              </a:rPr>
              <a:pPr>
                <a:defRPr/>
              </a:pPr>
              <a:t>25/01/2018</a:t>
            </a:fld>
            <a:endParaRPr lang="it-IT">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9D3791D-AA49-4EE3-9DFC-D8DA9B05F15D}" type="slidenum">
              <a:rPr lang="it-IT" altLang="en-US"/>
              <a:pPr>
                <a:defRPr/>
              </a:pPr>
              <a:t>‹#›</a:t>
            </a:fld>
            <a:endParaRPr lang="it-IT" altLang="en-US"/>
          </a:p>
        </p:txBody>
      </p:sp>
    </p:spTree>
    <p:extLst>
      <p:ext uri="{BB962C8B-B14F-4D97-AF65-F5344CB8AC3E}">
        <p14:creationId xmlns:p14="http://schemas.microsoft.com/office/powerpoint/2010/main" xmlns="" val="266330421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CD80DB43-45B7-4FB3-B1D6-AAB838D431E6}" type="datetimeFigureOut">
              <a:rPr lang="it-IT">
                <a:solidFill>
                  <a:prstClr val="black">
                    <a:tint val="75000"/>
                  </a:prstClr>
                </a:solidFill>
              </a:rPr>
              <a:pPr>
                <a:defRPr/>
              </a:pPr>
              <a:t>25/01/2018</a:t>
            </a:fld>
            <a:endParaRPr lang="it-IT">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CCB478-7768-4421-A9B6-F76FC7E96EB2}" type="slidenum">
              <a:rPr lang="it-IT" altLang="en-US"/>
              <a:pPr>
                <a:defRPr/>
              </a:pPr>
              <a:t>‹#›</a:t>
            </a:fld>
            <a:endParaRPr lang="it-IT" altLang="en-US"/>
          </a:p>
        </p:txBody>
      </p:sp>
    </p:spTree>
    <p:extLst>
      <p:ext uri="{BB962C8B-B14F-4D97-AF65-F5344CB8AC3E}">
        <p14:creationId xmlns:p14="http://schemas.microsoft.com/office/powerpoint/2010/main" xmlns="" val="349141179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it-IT"/>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it-I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E27A09E7-2E1E-4D79-B5EA-50CEE07A1FB1}" type="datetimeFigureOut">
              <a:rPr lang="it-IT">
                <a:solidFill>
                  <a:prstClr val="black">
                    <a:tint val="75000"/>
                  </a:prstClr>
                </a:solidFill>
              </a:rPr>
              <a:pPr>
                <a:defRPr/>
              </a:pPr>
              <a:t>25/01/2018</a:t>
            </a:fld>
            <a:endParaRPr lang="it-IT">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EC8043-D373-45DD-B964-C48C2E0ED2BA}" type="slidenum">
              <a:rPr lang="it-IT" altLang="en-US"/>
              <a:pPr>
                <a:defRPr/>
              </a:pPr>
              <a:t>‹#›</a:t>
            </a:fld>
            <a:endParaRPr lang="it-IT" altLang="en-US"/>
          </a:p>
        </p:txBody>
      </p:sp>
    </p:spTree>
    <p:extLst>
      <p:ext uri="{BB962C8B-B14F-4D97-AF65-F5344CB8AC3E}">
        <p14:creationId xmlns:p14="http://schemas.microsoft.com/office/powerpoint/2010/main" xmlns="" val="20538250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6" descr="YAM_Slides_3.jpg"/>
          <p:cNvPicPr>
            <a:picLocks noChangeAspect="1"/>
          </p:cNvPicPr>
          <p:nvPr/>
        </p:nvPicPr>
        <p:blipFill>
          <a:blip r:embed="rId13" cstate="print">
            <a:extLst>
              <a:ext uri="{28A0092B-C50C-407E-A947-70E740481C1C}">
                <a14:useLocalDpi xmlns:a14="http://schemas.microsoft.com/office/drawing/2010/main" xmlns="" val="0"/>
              </a:ext>
            </a:extLst>
          </a:blip>
          <a:srcRect b="92352"/>
          <a:stretch>
            <a:fillRect/>
          </a:stretch>
        </p:blipFill>
        <p:spPr bwMode="auto">
          <a:xfrm>
            <a:off x="0" y="0"/>
            <a:ext cx="9144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Title Placeholder 1"/>
          <p:cNvSpPr>
            <a:spLocks noGrp="1"/>
          </p:cNvSpPr>
          <p:nvPr>
            <p:ph type="title"/>
          </p:nvPr>
        </p:nvSpPr>
        <p:spPr bwMode="auto">
          <a:xfrm>
            <a:off x="161925" y="663575"/>
            <a:ext cx="8820150" cy="893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smtClean="0"/>
              <a:t>Образец заголовка</a:t>
            </a:r>
            <a:endParaRPr lang="it-IT" altLang="en-US" smtClean="0"/>
          </a:p>
        </p:txBody>
      </p:sp>
      <p:sp>
        <p:nvSpPr>
          <p:cNvPr id="2052" name="Text Placeholder 2"/>
          <p:cNvSpPr>
            <a:spLocks noGrp="1"/>
          </p:cNvSpPr>
          <p:nvPr>
            <p:ph type="body" idx="1"/>
          </p:nvPr>
        </p:nvSpPr>
        <p:spPr bwMode="auto">
          <a:xfrm>
            <a:off x="161925" y="1628775"/>
            <a:ext cx="8820150" cy="467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endParaRPr lang="it-IT"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25D9328-239D-4CA9-BB27-AF3D7C6BAAD2}" type="datetimeFigureOut">
              <a:rPr lang="it-IT">
                <a:solidFill>
                  <a:prstClr val="black">
                    <a:tint val="75000"/>
                  </a:prstClr>
                </a:solidFill>
              </a:rPr>
              <a:pPr>
                <a:defRPr/>
              </a:pPr>
              <a:t>25/01/2018</a:t>
            </a:fld>
            <a:endParaRPr lang="it-IT">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it-IT">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A7B0481-0A81-4C59-849B-7A3DF81D5E1B}" type="slidenum">
              <a:rPr lang="it-IT" altLang="en-US">
                <a:cs typeface="Arial" pitchFamily="34" charset="0"/>
              </a:rPr>
              <a:pPr fontAlgn="base">
                <a:spcBef>
                  <a:spcPct val="0"/>
                </a:spcBef>
                <a:spcAft>
                  <a:spcPct val="0"/>
                </a:spcAft>
                <a:defRPr/>
              </a:pPr>
              <a:t>‹#›</a:t>
            </a:fld>
            <a:endParaRPr lang="it-IT" altLang="en-US">
              <a:cs typeface="Arial" pitchFamily="34" charset="0"/>
            </a:endParaRPr>
          </a:p>
        </p:txBody>
      </p:sp>
      <p:pic>
        <p:nvPicPr>
          <p:cNvPr id="2056" name="Picture 7" descr="YAM_Slides_3.jpg"/>
          <p:cNvPicPr>
            <a:picLocks noChangeAspect="1"/>
          </p:cNvPicPr>
          <p:nvPr/>
        </p:nvPicPr>
        <p:blipFill>
          <a:blip r:embed="rId14" cstate="print">
            <a:extLst>
              <a:ext uri="{28A0092B-C50C-407E-A947-70E740481C1C}">
                <a14:useLocalDpi xmlns:a14="http://schemas.microsoft.com/office/drawing/2010/main" xmlns="" val="0"/>
              </a:ext>
            </a:extLst>
          </a:blip>
          <a:srcRect t="92352"/>
          <a:stretch>
            <a:fillRect/>
          </a:stretch>
        </p:blipFill>
        <p:spPr bwMode="auto">
          <a:xfrm>
            <a:off x="0" y="6334125"/>
            <a:ext cx="9144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45596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iming>
    <p:tnLst>
      <p:par>
        <p:cTn id="1" dur="indefinite" restart="never" nodeType="tmRoot"/>
      </p:par>
    </p:tnLst>
  </p:timing>
  <p:txStyles>
    <p:titleStyle>
      <a:lvl1pPr algn="ctr" rtl="0" eaLnBrk="0" fontAlgn="base" hangingPunct="0">
        <a:spcBef>
          <a:spcPct val="0"/>
        </a:spcBef>
        <a:spcAft>
          <a:spcPct val="0"/>
        </a:spcAft>
        <a:defRPr sz="4800" b="1" kern="1200">
          <a:solidFill>
            <a:srgbClr val="00B050"/>
          </a:solidFill>
          <a:latin typeface="+mj-lt"/>
          <a:ea typeface="+mj-ea"/>
          <a:cs typeface="+mj-cs"/>
        </a:defRPr>
      </a:lvl1pPr>
      <a:lvl2pPr algn="ctr" rtl="0" eaLnBrk="0" fontAlgn="base" hangingPunct="0">
        <a:spcBef>
          <a:spcPct val="0"/>
        </a:spcBef>
        <a:spcAft>
          <a:spcPct val="0"/>
        </a:spcAft>
        <a:defRPr sz="4800" b="1">
          <a:solidFill>
            <a:srgbClr val="00B050"/>
          </a:solidFill>
          <a:latin typeface="Calibri" panose="020F0502020204030204" pitchFamily="34" charset="0"/>
        </a:defRPr>
      </a:lvl2pPr>
      <a:lvl3pPr algn="ctr" rtl="0" eaLnBrk="0" fontAlgn="base" hangingPunct="0">
        <a:spcBef>
          <a:spcPct val="0"/>
        </a:spcBef>
        <a:spcAft>
          <a:spcPct val="0"/>
        </a:spcAft>
        <a:defRPr sz="4800" b="1">
          <a:solidFill>
            <a:srgbClr val="00B050"/>
          </a:solidFill>
          <a:latin typeface="Calibri" panose="020F0502020204030204" pitchFamily="34" charset="0"/>
        </a:defRPr>
      </a:lvl3pPr>
      <a:lvl4pPr algn="ctr" rtl="0" eaLnBrk="0" fontAlgn="base" hangingPunct="0">
        <a:spcBef>
          <a:spcPct val="0"/>
        </a:spcBef>
        <a:spcAft>
          <a:spcPct val="0"/>
        </a:spcAft>
        <a:defRPr sz="4800" b="1">
          <a:solidFill>
            <a:srgbClr val="00B050"/>
          </a:solidFill>
          <a:latin typeface="Calibri" panose="020F0502020204030204" pitchFamily="34" charset="0"/>
        </a:defRPr>
      </a:lvl4pPr>
      <a:lvl5pPr algn="ctr" rtl="0" eaLnBrk="0" fontAlgn="base" hangingPunct="0">
        <a:spcBef>
          <a:spcPct val="0"/>
        </a:spcBef>
        <a:spcAft>
          <a:spcPct val="0"/>
        </a:spcAft>
        <a:defRPr sz="4800" b="1">
          <a:solidFill>
            <a:srgbClr val="00B050"/>
          </a:solidFill>
          <a:latin typeface="Calibri" panose="020F0502020204030204" pitchFamily="34" charset="0"/>
        </a:defRPr>
      </a:lvl5pPr>
      <a:lvl6pPr marL="457200" algn="ctr" rtl="0" fontAlgn="base">
        <a:spcBef>
          <a:spcPct val="0"/>
        </a:spcBef>
        <a:spcAft>
          <a:spcPct val="0"/>
        </a:spcAft>
        <a:defRPr sz="4800" b="1">
          <a:solidFill>
            <a:srgbClr val="00B050"/>
          </a:solidFill>
          <a:latin typeface="Calibri" panose="020F0502020204030204" pitchFamily="34" charset="0"/>
        </a:defRPr>
      </a:lvl6pPr>
      <a:lvl7pPr marL="914400" algn="ctr" rtl="0" fontAlgn="base">
        <a:spcBef>
          <a:spcPct val="0"/>
        </a:spcBef>
        <a:spcAft>
          <a:spcPct val="0"/>
        </a:spcAft>
        <a:defRPr sz="4800" b="1">
          <a:solidFill>
            <a:srgbClr val="00B050"/>
          </a:solidFill>
          <a:latin typeface="Calibri" panose="020F0502020204030204" pitchFamily="34" charset="0"/>
        </a:defRPr>
      </a:lvl7pPr>
      <a:lvl8pPr marL="1371600" algn="ctr" rtl="0" fontAlgn="base">
        <a:spcBef>
          <a:spcPct val="0"/>
        </a:spcBef>
        <a:spcAft>
          <a:spcPct val="0"/>
        </a:spcAft>
        <a:defRPr sz="4800" b="1">
          <a:solidFill>
            <a:srgbClr val="00B050"/>
          </a:solidFill>
          <a:latin typeface="Calibri" panose="020F0502020204030204" pitchFamily="34" charset="0"/>
        </a:defRPr>
      </a:lvl8pPr>
      <a:lvl9pPr marL="1828800" algn="ctr" rtl="0" fontAlgn="base">
        <a:spcBef>
          <a:spcPct val="0"/>
        </a:spcBef>
        <a:spcAft>
          <a:spcPct val="0"/>
        </a:spcAft>
        <a:defRPr sz="4800" b="1">
          <a:solidFill>
            <a:srgbClr val="00B050"/>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10253F"/>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10253F"/>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10253F"/>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10253F"/>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10253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3"/>
          <p:cNvSpPr>
            <a:spLocks noGrp="1"/>
          </p:cNvSpPr>
          <p:nvPr>
            <p:ph type="ctrTitle"/>
          </p:nvPr>
        </p:nvSpPr>
        <p:spPr>
          <a:xfrm>
            <a:off x="684213" y="1125538"/>
            <a:ext cx="7772400" cy="1470025"/>
          </a:xfrm>
        </p:spPr>
        <p:txBody>
          <a:bodyPr/>
          <a:lstStyle/>
          <a:p>
            <a:pPr eaLnBrk="1" hangingPunct="1"/>
            <a:r>
              <a:rPr lang="ru-RU" altLang="en-US" smtClean="0"/>
              <a:t>Мәселенің ауқымы және суицидтің қауіпті факторлары  </a:t>
            </a:r>
          </a:p>
        </p:txBody>
      </p:sp>
      <p:sp>
        <p:nvSpPr>
          <p:cNvPr id="24579" name="Подзаголовок 4"/>
          <p:cNvSpPr>
            <a:spLocks noGrp="1"/>
          </p:cNvSpPr>
          <p:nvPr>
            <p:ph type="subTitle" idx="1"/>
          </p:nvPr>
        </p:nvSpPr>
        <p:spPr/>
        <p:txBody>
          <a:bodyPr/>
          <a:lstStyle/>
          <a:p>
            <a:pPr eaLnBrk="1" hangingPunct="1"/>
            <a:r>
              <a:rPr lang="ru-RU" altLang="en-US" b="1" smtClean="0">
                <a:solidFill>
                  <a:schemeClr val="tx1"/>
                </a:solidFill>
              </a:rPr>
              <a:t>№ 2 сабақ</a:t>
            </a:r>
          </a:p>
          <a:p>
            <a:pPr eaLnBrk="1" hangingPunct="1"/>
            <a:endParaRPr lang="ru-RU" altLang="en-US" b="1" smtClean="0">
              <a:solidFill>
                <a:schemeClr val="tx1"/>
              </a:solidFill>
            </a:endParaRPr>
          </a:p>
        </p:txBody>
      </p:sp>
    </p:spTree>
    <p:extLst>
      <p:ext uri="{BB962C8B-B14F-4D97-AF65-F5344CB8AC3E}">
        <p14:creationId xmlns:p14="http://schemas.microsoft.com/office/powerpoint/2010/main" xmlns="" val="160763424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663575"/>
            <a:ext cx="8820150" cy="893763"/>
          </a:xfrm>
        </p:spPr>
        <p:txBody>
          <a:bodyPr rtlCol="0"/>
          <a:lstStyle/>
          <a:p>
            <a:pPr eaLnBrk="1" fontAlgn="auto" hangingPunct="1">
              <a:spcAft>
                <a:spcPts val="0"/>
              </a:spcAft>
              <a:defRPr/>
            </a:pPr>
            <a:r>
              <a:rPr lang="ru-RU" dirty="0" err="1">
                <a:solidFill>
                  <a:srgbClr val="1F497D">
                    <a:lumMod val="60000"/>
                    <a:lumOff val="40000"/>
                  </a:srgbClr>
                </a:solidFill>
              </a:rPr>
              <a:t>Жақсы</a:t>
            </a:r>
            <a:r>
              <a:rPr lang="ru-RU" dirty="0">
                <a:solidFill>
                  <a:srgbClr val="1F497D">
                    <a:lumMod val="60000"/>
                    <a:lumOff val="40000"/>
                  </a:srgbClr>
                </a:solidFill>
              </a:rPr>
              <a:t> </a:t>
            </a:r>
            <a:r>
              <a:rPr lang="ru-RU" dirty="0" err="1">
                <a:solidFill>
                  <a:srgbClr val="1F497D">
                    <a:lumMod val="60000"/>
                    <a:lumOff val="40000"/>
                  </a:srgbClr>
                </a:solidFill>
              </a:rPr>
              <a:t>жаңалық</a:t>
            </a:r>
            <a:r>
              <a:rPr lang="ru-RU" dirty="0">
                <a:solidFill>
                  <a:srgbClr val="1F497D">
                    <a:lumMod val="60000"/>
                    <a:lumOff val="40000"/>
                  </a:srgbClr>
                </a:solidFill>
              </a:rPr>
              <a:t>...</a:t>
            </a:r>
            <a:endParaRPr lang="ru-RU" dirty="0">
              <a:solidFill>
                <a:schemeClr val="tx2">
                  <a:lumMod val="60000"/>
                  <a:lumOff val="40000"/>
                </a:schemeClr>
              </a:solidFill>
            </a:endParaRPr>
          </a:p>
        </p:txBody>
      </p:sp>
      <p:sp>
        <p:nvSpPr>
          <p:cNvPr id="3" name="Content Placeholder 2"/>
          <p:cNvSpPr>
            <a:spLocks noGrp="1"/>
          </p:cNvSpPr>
          <p:nvPr>
            <p:ph idx="1"/>
          </p:nvPr>
        </p:nvSpPr>
        <p:spPr>
          <a:xfrm>
            <a:off x="457200" y="1763713"/>
            <a:ext cx="8229600" cy="1593850"/>
          </a:xfrm>
        </p:spPr>
        <p:txBody>
          <a:bodyPr rtlCol="0" anchor="ctr">
            <a:noAutofit/>
          </a:bodyPr>
          <a:lstStyle/>
          <a:p>
            <a:pPr marL="0" indent="0" algn="ctr" eaLnBrk="1" fontAlgn="auto" hangingPunct="1">
              <a:spcAft>
                <a:spcPts val="0"/>
              </a:spcAft>
              <a:buFont typeface="Arial" pitchFamily="34" charset="0"/>
              <a:buNone/>
              <a:defRPr/>
            </a:pPr>
            <a:r>
              <a:rPr lang="ru-RU" sz="4400" b="1" dirty="0" smtClean="0">
                <a:solidFill>
                  <a:srgbClr val="F79646">
                    <a:lumMod val="75000"/>
                  </a:srgbClr>
                </a:solidFill>
                <a:effectLst>
                  <a:outerShdw blurRad="38100" dist="38100" dir="2700000" algn="tl">
                    <a:srgbClr val="000000">
                      <a:alpha val="43137"/>
                    </a:srgbClr>
                  </a:outerShdw>
                </a:effectLst>
              </a:rPr>
              <a:t>СУИЦИДТІҢ АЛДЫН АЛУҒА </a:t>
            </a:r>
            <a:r>
              <a:rPr lang="ru-RU" sz="4400" b="1" dirty="0">
                <a:solidFill>
                  <a:srgbClr val="F79646">
                    <a:lumMod val="75000"/>
                  </a:srgbClr>
                </a:solidFill>
                <a:effectLst>
                  <a:outerShdw blurRad="38100" dist="38100" dir="2700000" algn="tl">
                    <a:srgbClr val="000000">
                      <a:alpha val="43137"/>
                    </a:srgbClr>
                  </a:outerShdw>
                </a:effectLst>
              </a:rPr>
              <a:t>БОЛАДЫ!!!</a:t>
            </a:r>
            <a:endParaRPr lang="ru-RU" sz="4400" dirty="0">
              <a:solidFill>
                <a:srgbClr val="F79646">
                  <a:lumMod val="75000"/>
                </a:srgbClr>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cstate="print">
            <a:duotone>
              <a:schemeClr val="accent1">
                <a:shade val="45000"/>
                <a:satMod val="135000"/>
              </a:schemeClr>
              <a:prstClr val="white"/>
            </a:duotone>
            <a:extLst/>
          </a:blip>
          <a:stretch>
            <a:fillRect/>
          </a:stretch>
        </p:blipFill>
        <p:spPr>
          <a:xfrm>
            <a:off x="3415758" y="3717032"/>
            <a:ext cx="2312484" cy="2312484"/>
          </a:xfrm>
          <a:prstGeom prst="rect">
            <a:avLst/>
          </a:prstGeom>
        </p:spPr>
      </p:pic>
    </p:spTree>
    <p:extLst>
      <p:ext uri="{BB962C8B-B14F-4D97-AF65-F5344CB8AC3E}">
        <p14:creationId xmlns:p14="http://schemas.microsoft.com/office/powerpoint/2010/main" xmlns="" val="10999878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1512000" y="908720"/>
            <a:ext cx="6444376" cy="4680280"/>
          </a:xfrm>
          <a:prstGeom prst="wedgeEllipseCallou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sz="4000" b="1" dirty="0">
                <a:solidFill>
                  <a:prstClr val="white"/>
                </a:solidFill>
              </a:rPr>
              <a:t>Мен суицид </a:t>
            </a:r>
            <a:r>
              <a:rPr lang="ru-RU" sz="4000" b="1" dirty="0" err="1">
                <a:solidFill>
                  <a:prstClr val="white"/>
                </a:solidFill>
              </a:rPr>
              <a:t>жасауға бейім</a:t>
            </a:r>
            <a:r>
              <a:rPr lang="ru-RU" sz="4000" b="1" dirty="0">
                <a:solidFill>
                  <a:prstClr val="white"/>
                </a:solidFill>
              </a:rPr>
              <a:t>  </a:t>
            </a:r>
            <a:r>
              <a:rPr lang="ru-RU" sz="4000" b="1" dirty="0" err="1">
                <a:solidFill>
                  <a:prstClr val="white"/>
                </a:solidFill>
              </a:rPr>
              <a:t>оқушыларды қалай анықтай аламын</a:t>
            </a:r>
            <a:r>
              <a:rPr lang="ru-RU" sz="4000" b="1" dirty="0">
                <a:solidFill>
                  <a:prstClr val="white"/>
                </a:solidFill>
              </a:rPr>
              <a:t>?</a:t>
            </a:r>
            <a:endParaRPr lang="ru-RU" sz="4000" dirty="0">
              <a:solidFill>
                <a:prstClr val="white"/>
              </a:solidFill>
            </a:endParaRPr>
          </a:p>
        </p:txBody>
      </p:sp>
    </p:spTree>
    <p:extLst>
      <p:ext uri="{BB962C8B-B14F-4D97-AF65-F5344CB8AC3E}">
        <p14:creationId xmlns:p14="http://schemas.microsoft.com/office/powerpoint/2010/main" xmlns="" val="251912395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663575"/>
            <a:ext cx="8820150" cy="893763"/>
          </a:xfrm>
        </p:spPr>
        <p:txBody>
          <a:bodyPr rtlCol="0"/>
          <a:lstStyle/>
          <a:p>
            <a:pPr eaLnBrk="1" fontAlgn="auto" hangingPunct="1">
              <a:spcAft>
                <a:spcPts val="0"/>
              </a:spcAft>
              <a:defRPr/>
            </a:pPr>
            <a:r>
              <a:rPr lang="ru-RU" sz="4000" dirty="0" smtClean="0">
                <a:solidFill>
                  <a:srgbClr val="00B050"/>
                </a:solidFill>
                <a:effectLst>
                  <a:outerShdw blurRad="38100" dist="38100" dir="2700000" algn="tl">
                    <a:srgbClr val="000000">
                      <a:alpha val="43137"/>
                    </a:srgbClr>
                  </a:outerShdw>
                </a:effectLst>
              </a:rPr>
              <a:t>СУИЦИД ҚАУІП-ҚАТЕРІ</a:t>
            </a:r>
            <a:r>
              <a:rPr lang="ru-RU" sz="4000" dirty="0">
                <a:solidFill>
                  <a:srgbClr val="00B050"/>
                </a:solidFill>
                <a:effectLst>
                  <a:outerShdw blurRad="38100" dist="38100" dir="2700000" algn="tl">
                    <a:srgbClr val="000000">
                      <a:alpha val="43137"/>
                    </a:srgbClr>
                  </a:outerShdw>
                </a:effectLst>
              </a:rPr>
              <a:t>: НЕГІЗГІ ТҮСІНІКТЕР</a:t>
            </a:r>
          </a:p>
        </p:txBody>
      </p:sp>
      <p:sp>
        <p:nvSpPr>
          <p:cNvPr id="5" name="Title 1"/>
          <p:cNvSpPr txBox="1">
            <a:spLocks/>
          </p:cNvSpPr>
          <p:nvPr/>
        </p:nvSpPr>
        <p:spPr>
          <a:xfrm>
            <a:off x="1211058" y="1844824"/>
            <a:ext cx="6984776" cy="4464496"/>
          </a:xfrm>
          <a:prstGeom prst="rect">
            <a:avLst/>
          </a:prstGeom>
          <a:solidFill>
            <a:schemeClr val="bg1"/>
          </a:solidFill>
          <a:ln w="114300" cmpd="sng">
            <a:solidFill>
              <a:srgbClr val="C00000"/>
            </a:solidFill>
          </a:ln>
        </p:spPr>
        <p:style>
          <a:lnRef idx="0">
            <a:schemeClr val="accent5"/>
          </a:lnRef>
          <a:fillRef idx="3">
            <a:schemeClr val="accent5"/>
          </a:fillRef>
          <a:effectRef idx="3">
            <a:schemeClr val="accent5"/>
          </a:effectRef>
          <a:fontRef idx="minor">
            <a:schemeClr val="lt1"/>
          </a:fontRef>
        </p:style>
        <p:txBody>
          <a:bodyPr anchor="ctr"/>
          <a:lstStyle>
            <a:lvl1pPr algn="ctr" defTabSz="914400" rtl="0" eaLnBrk="1" latinLnBrk="0" hangingPunct="1">
              <a:spcBef>
                <a:spcPct val="0"/>
              </a:spcBef>
              <a:buNone/>
              <a:defRPr sz="4800" b="1" kern="1200">
                <a:solidFill>
                  <a:schemeClr val="tx2">
                    <a:lumMod val="50000"/>
                  </a:schemeClr>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ru-RU" dirty="0" smtClean="0">
                <a:solidFill>
                  <a:srgbClr val="C00000"/>
                </a:solidFill>
              </a:rPr>
              <a:t>ҚАУІП-ҚАТЕР ФАКТОРЫ </a:t>
            </a:r>
            <a:r>
              <a:rPr lang="ru-RU" dirty="0" err="1" smtClean="0">
                <a:solidFill>
                  <a:srgbClr val="C00000"/>
                </a:solidFill>
              </a:rPr>
              <a:t>дегеніміз</a:t>
            </a:r>
            <a:r>
              <a:rPr lang="ru-RU" dirty="0" smtClean="0">
                <a:solidFill>
                  <a:srgbClr val="C00000"/>
                </a:solidFill>
              </a:rPr>
              <a:t> не?  </a:t>
            </a:r>
          </a:p>
          <a:p>
            <a:pPr>
              <a:defRPr/>
            </a:pPr>
            <a:r>
              <a:rPr lang="kk-KZ" dirty="0" smtClean="0">
                <a:solidFill>
                  <a:srgbClr val="C00000"/>
                </a:solidFill>
              </a:rPr>
              <a:t>Қауіп -қатер факторы-</a:t>
            </a:r>
            <a:endParaRPr lang="ru-RU" dirty="0">
              <a:solidFill>
                <a:srgbClr val="C00000"/>
              </a:solidFill>
            </a:endParaRPr>
          </a:p>
          <a:p>
            <a:pPr>
              <a:defRPr/>
            </a:pPr>
            <a:r>
              <a:rPr lang="ru-RU" sz="3200" dirty="0" err="1" smtClean="0">
                <a:solidFill>
                  <a:srgbClr val="C00000"/>
                </a:solidFill>
              </a:rPr>
              <a:t>жеке</a:t>
            </a:r>
            <a:r>
              <a:rPr lang="ru-RU" sz="3200" dirty="0" smtClean="0">
                <a:solidFill>
                  <a:srgbClr val="C00000"/>
                </a:solidFill>
              </a:rPr>
              <a:t> </a:t>
            </a:r>
            <a:r>
              <a:rPr lang="ru-RU" sz="3200" dirty="0" err="1" smtClean="0">
                <a:solidFill>
                  <a:srgbClr val="C00000"/>
                </a:solidFill>
              </a:rPr>
              <a:t>тұлғаның қандай </a:t>
            </a:r>
            <a:r>
              <a:rPr lang="ru-RU" sz="3200" dirty="0" smtClean="0">
                <a:solidFill>
                  <a:srgbClr val="C00000"/>
                </a:solidFill>
              </a:rPr>
              <a:t>да </a:t>
            </a:r>
            <a:r>
              <a:rPr lang="ru-RU" sz="3200" dirty="0" err="1" smtClean="0">
                <a:solidFill>
                  <a:srgbClr val="C00000"/>
                </a:solidFill>
              </a:rPr>
              <a:t>бір</a:t>
            </a:r>
            <a:r>
              <a:rPr lang="ru-RU" sz="3200" dirty="0" smtClean="0">
                <a:solidFill>
                  <a:srgbClr val="C00000"/>
                </a:solidFill>
              </a:rPr>
              <a:t> </a:t>
            </a:r>
            <a:r>
              <a:rPr lang="ru-RU" sz="3200" dirty="0" err="1" smtClean="0">
                <a:solidFill>
                  <a:srgbClr val="C00000"/>
                </a:solidFill>
              </a:rPr>
              <a:t>қасиеті</a:t>
            </a:r>
            <a:r>
              <a:rPr lang="ru-RU" sz="3200" dirty="0" smtClean="0">
                <a:solidFill>
                  <a:srgbClr val="C00000"/>
                </a:solidFill>
              </a:rPr>
              <a:t>, </a:t>
            </a:r>
            <a:r>
              <a:rPr lang="ru-RU" sz="3200" dirty="0" err="1" smtClean="0">
                <a:solidFill>
                  <a:srgbClr val="C00000"/>
                </a:solidFill>
              </a:rPr>
              <a:t>ерекшелігі</a:t>
            </a:r>
            <a:r>
              <a:rPr lang="ru-RU" sz="3200" dirty="0" smtClean="0">
                <a:solidFill>
                  <a:srgbClr val="C00000"/>
                </a:solidFill>
              </a:rPr>
              <a:t> </a:t>
            </a:r>
            <a:r>
              <a:rPr lang="ru-RU" sz="3200" dirty="0" err="1" smtClean="0">
                <a:solidFill>
                  <a:srgbClr val="C00000"/>
                </a:solidFill>
              </a:rPr>
              <a:t>немесе</a:t>
            </a:r>
            <a:r>
              <a:rPr lang="ru-RU" sz="3200" dirty="0" smtClean="0">
                <a:solidFill>
                  <a:srgbClr val="C00000"/>
                </a:solidFill>
              </a:rPr>
              <a:t> </a:t>
            </a:r>
            <a:r>
              <a:rPr lang="ru-RU" sz="3200" dirty="0" err="1" smtClean="0">
                <a:solidFill>
                  <a:srgbClr val="C00000"/>
                </a:solidFill>
              </a:rPr>
              <a:t>аурудың</a:t>
            </a:r>
            <a:r>
              <a:rPr lang="ru-RU" sz="3200" dirty="0" smtClean="0">
                <a:solidFill>
                  <a:srgbClr val="C00000"/>
                </a:solidFill>
              </a:rPr>
              <a:t>, </a:t>
            </a:r>
            <a:r>
              <a:rPr lang="ru-RU" sz="3200" dirty="0" err="1" smtClean="0">
                <a:solidFill>
                  <a:srgbClr val="C00000"/>
                </a:solidFill>
              </a:rPr>
              <a:t>травманың </a:t>
            </a:r>
            <a:r>
              <a:rPr lang="ru-RU" sz="3200" dirty="0" smtClean="0">
                <a:solidFill>
                  <a:srgbClr val="C00000"/>
                </a:solidFill>
              </a:rPr>
              <a:t>даму </a:t>
            </a:r>
            <a:r>
              <a:rPr lang="ru-RU" sz="3200" dirty="0" err="1" smtClean="0">
                <a:solidFill>
                  <a:srgbClr val="C00000"/>
                </a:solidFill>
              </a:rPr>
              <a:t>ықтималдығын арттыратын</a:t>
            </a:r>
            <a:r>
              <a:rPr lang="ru-RU" sz="3200" dirty="0" smtClean="0">
                <a:solidFill>
                  <a:srgbClr val="C00000"/>
                </a:solidFill>
              </a:rPr>
              <a:t> </a:t>
            </a:r>
            <a:r>
              <a:rPr lang="ru-RU" sz="3200" dirty="0" err="1" smtClean="0">
                <a:solidFill>
                  <a:srgbClr val="C00000"/>
                </a:solidFill>
              </a:rPr>
              <a:t>сырттан</a:t>
            </a:r>
            <a:r>
              <a:rPr lang="ru-RU" sz="3200" dirty="0" smtClean="0">
                <a:solidFill>
                  <a:srgbClr val="C00000"/>
                </a:solidFill>
              </a:rPr>
              <a:t> </a:t>
            </a:r>
            <a:r>
              <a:rPr lang="ru-RU" sz="3200" dirty="0" err="1" smtClean="0">
                <a:solidFill>
                  <a:srgbClr val="C00000"/>
                </a:solidFill>
              </a:rPr>
              <a:t>келетін</a:t>
            </a:r>
            <a:r>
              <a:rPr lang="ru-RU" sz="3200" dirty="0" smtClean="0">
                <a:solidFill>
                  <a:srgbClr val="C00000"/>
                </a:solidFill>
              </a:rPr>
              <a:t> </a:t>
            </a:r>
            <a:r>
              <a:rPr lang="ru-RU" sz="3200" dirty="0" err="1" smtClean="0">
                <a:solidFill>
                  <a:srgbClr val="C00000"/>
                </a:solidFill>
              </a:rPr>
              <a:t>қандай </a:t>
            </a:r>
            <a:r>
              <a:rPr lang="ru-RU" sz="2800" dirty="0" smtClean="0">
                <a:solidFill>
                  <a:srgbClr val="C00000"/>
                </a:solidFill>
              </a:rPr>
              <a:t>да </a:t>
            </a:r>
            <a:r>
              <a:rPr lang="ru-RU" sz="2800" dirty="0" err="1" smtClean="0">
                <a:solidFill>
                  <a:srgbClr val="C00000"/>
                </a:solidFill>
              </a:rPr>
              <a:t>бір</a:t>
            </a:r>
            <a:r>
              <a:rPr lang="ru-RU" sz="2800" dirty="0" smtClean="0">
                <a:solidFill>
                  <a:srgbClr val="C00000"/>
                </a:solidFill>
              </a:rPr>
              <a:t>  </a:t>
            </a:r>
            <a:r>
              <a:rPr lang="ru-RU" sz="2800" dirty="0" err="1" smtClean="0">
                <a:solidFill>
                  <a:srgbClr val="C00000"/>
                </a:solidFill>
              </a:rPr>
              <a:t>әсер   </a:t>
            </a:r>
            <a:r>
              <a:rPr lang="ru-RU" sz="2800" dirty="0">
                <a:solidFill>
                  <a:srgbClr val="C00000"/>
                </a:solidFill>
              </a:rPr>
              <a:t>(БДҰ)</a:t>
            </a:r>
          </a:p>
        </p:txBody>
      </p:sp>
    </p:spTree>
    <p:extLst>
      <p:ext uri="{BB962C8B-B14F-4D97-AF65-F5344CB8AC3E}">
        <p14:creationId xmlns:p14="http://schemas.microsoft.com/office/powerpoint/2010/main" xmlns="" val="38866966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620713"/>
            <a:ext cx="8820150" cy="863600"/>
          </a:xfrm>
        </p:spPr>
        <p:txBody>
          <a:bodyPr rtlCol="0"/>
          <a:lstStyle/>
          <a:p>
            <a:pPr eaLnBrk="1" fontAlgn="auto" hangingPunct="1">
              <a:spcAft>
                <a:spcPts val="0"/>
              </a:spcAft>
              <a:defRPr/>
            </a:pPr>
            <a:r>
              <a:rPr lang="ru-RU" sz="4000" dirty="0" smtClean="0">
                <a:solidFill>
                  <a:srgbClr val="00B050"/>
                </a:solidFill>
                <a:effectLst>
                  <a:outerShdw blurRad="38100" dist="38100" dir="2700000" algn="tl">
                    <a:srgbClr val="000000">
                      <a:alpha val="43137"/>
                    </a:srgbClr>
                  </a:outerShdw>
                </a:effectLst>
              </a:rPr>
              <a:t>ҚАУІП-ҚАТЕРДІҢ КЕҢ ТАРАЛҒАН  </a:t>
            </a:r>
            <a:r>
              <a:rPr lang="ru-RU" sz="4000" dirty="0">
                <a:solidFill>
                  <a:srgbClr val="00B050"/>
                </a:solidFill>
                <a:effectLst>
                  <a:outerShdw blurRad="38100" dist="38100" dir="2700000" algn="tl">
                    <a:srgbClr val="000000">
                      <a:alpha val="43137"/>
                    </a:srgbClr>
                  </a:outerShdw>
                </a:effectLst>
              </a:rPr>
              <a:t>ФАКТОРЛАРЫ </a:t>
            </a:r>
          </a:p>
        </p:txBody>
      </p:sp>
      <p:sp>
        <p:nvSpPr>
          <p:cNvPr id="3" name="Content Placeholder 2"/>
          <p:cNvSpPr>
            <a:spLocks noGrp="1"/>
          </p:cNvSpPr>
          <p:nvPr>
            <p:ph idx="1"/>
          </p:nvPr>
        </p:nvSpPr>
        <p:spPr>
          <a:xfrm>
            <a:off x="161925" y="1757363"/>
            <a:ext cx="8820150" cy="5111750"/>
          </a:xfrm>
        </p:spPr>
        <p:txBody>
          <a:bodyPr rtlCol="0">
            <a:noAutofit/>
          </a:bodyPr>
          <a:lstStyle/>
          <a:p>
            <a:pPr marL="0" indent="0" eaLnBrk="1" fontAlgn="auto" hangingPunct="1">
              <a:spcAft>
                <a:spcPts val="0"/>
              </a:spcAft>
              <a:buFont typeface="Arial" pitchFamily="34" charset="0"/>
              <a:buNone/>
              <a:defRPr/>
            </a:pPr>
            <a:r>
              <a:rPr lang="it-IT" sz="2800" dirty="0" smtClean="0">
                <a:solidFill>
                  <a:schemeClr val="tx2">
                    <a:lumMod val="50000"/>
                  </a:schemeClr>
                </a:solidFill>
                <a:effectLst>
                  <a:outerShdw blurRad="38100" dist="38100" dir="2700000" algn="tl">
                    <a:srgbClr val="000000">
                      <a:alpha val="43137"/>
                    </a:srgbClr>
                  </a:outerShdw>
                </a:effectLst>
              </a:rPr>
              <a:t>•</a:t>
            </a:r>
            <a:r>
              <a:rPr lang="it-IT" sz="2800" dirty="0" smtClean="0">
                <a:solidFill>
                  <a:srgbClr val="7030A0"/>
                </a:solidFill>
                <a:effectLst>
                  <a:outerShdw blurRad="38100" dist="38100" dir="2700000" algn="tl">
                    <a:srgbClr val="000000">
                      <a:alpha val="43137"/>
                    </a:srgbClr>
                  </a:outerShdw>
                </a:effectLst>
              </a:rPr>
              <a:t> </a:t>
            </a:r>
            <a:r>
              <a:rPr lang="ru-RU" sz="2800" b="1" dirty="0" smtClean="0">
                <a:solidFill>
                  <a:srgbClr val="7030A0"/>
                </a:solidFill>
              </a:rPr>
              <a:t>АЛДЫҢҒЫ ЖАСАҒАН </a:t>
            </a:r>
            <a:r>
              <a:rPr lang="kk-KZ" sz="2800" dirty="0">
                <a:solidFill>
                  <a:srgbClr val="7030A0"/>
                </a:solidFill>
                <a:effectLst>
                  <a:outerShdw blurRad="38100" dist="38100" dir="2700000" algn="tl">
                    <a:srgbClr val="000000">
                      <a:alpha val="43137"/>
                    </a:srgbClr>
                  </a:outerShdw>
                </a:effectLst>
              </a:rPr>
              <a:t>С</a:t>
            </a:r>
            <a:r>
              <a:rPr lang="ru-RU" sz="2800" b="1" dirty="0" smtClean="0">
                <a:solidFill>
                  <a:srgbClr val="7030A0"/>
                </a:solidFill>
              </a:rPr>
              <a:t>УИЦИДТІК ӘРЕКЕТТЕР</a:t>
            </a:r>
            <a:endParaRPr lang="ru-RU" sz="2800" dirty="0">
              <a:solidFill>
                <a:srgbClr val="7030A0"/>
              </a:solidFill>
            </a:endParaRPr>
          </a:p>
          <a:p>
            <a:pPr marL="400050" lvl="1" indent="0" eaLnBrk="1" fontAlgn="auto" hangingPunct="1">
              <a:spcAft>
                <a:spcPts val="0"/>
              </a:spcAft>
              <a:buFont typeface="Arial" pitchFamily="34" charset="0"/>
              <a:buNone/>
              <a:defRPr/>
            </a:pPr>
            <a:r>
              <a:rPr lang="ru-RU" sz="2400" dirty="0" err="1" smtClean="0">
                <a:solidFill>
                  <a:srgbClr val="1F497D">
                    <a:lumMod val="50000"/>
                  </a:srgbClr>
                </a:solidFill>
              </a:rPr>
              <a:t>өз-өзіне қол жұмсаудың </a:t>
            </a:r>
            <a:r>
              <a:rPr lang="ru-RU" sz="2400" dirty="0" err="1">
                <a:solidFill>
                  <a:srgbClr val="1F497D">
                    <a:lumMod val="50000"/>
                  </a:srgbClr>
                </a:solidFill>
              </a:rPr>
              <a:t>ең </a:t>
            </a:r>
            <a:r>
              <a:rPr lang="ru-RU" sz="2400" dirty="0" err="1" smtClean="0">
                <a:solidFill>
                  <a:srgbClr val="1F497D">
                    <a:lumMod val="50000"/>
                  </a:srgbClr>
                </a:solidFill>
              </a:rPr>
              <a:t>жоғарғы көрсеткіші</a:t>
            </a:r>
            <a:endParaRPr lang="ru-RU" sz="2400" dirty="0">
              <a:solidFill>
                <a:srgbClr val="1F497D">
                  <a:lumMod val="50000"/>
                </a:srgbClr>
              </a:solidFill>
            </a:endParaRPr>
          </a:p>
          <a:p>
            <a:pPr marL="400050" lvl="1" indent="0" eaLnBrk="1" fontAlgn="auto" hangingPunct="1">
              <a:spcAft>
                <a:spcPts val="0"/>
              </a:spcAft>
              <a:buFont typeface="Arial" pitchFamily="34" charset="0"/>
              <a:buNone/>
              <a:defRPr/>
            </a:pPr>
            <a:endParaRPr lang="ru-RU" sz="900" dirty="0">
              <a:solidFill>
                <a:schemeClr val="tx2">
                  <a:lumMod val="50000"/>
                </a:schemeClr>
              </a:solidFill>
            </a:endParaRPr>
          </a:p>
          <a:p>
            <a:pPr marL="287338" indent="-287338" eaLnBrk="1" fontAlgn="auto" hangingPunct="1">
              <a:spcAft>
                <a:spcPts val="0"/>
              </a:spcAft>
              <a:buFont typeface="Arial" pitchFamily="34" charset="0"/>
              <a:buNone/>
              <a:defRPr/>
            </a:pPr>
            <a:r>
              <a:rPr lang="it-IT" sz="2800" dirty="0" smtClean="0">
                <a:solidFill>
                  <a:schemeClr val="tx2">
                    <a:lumMod val="50000"/>
                  </a:schemeClr>
                </a:solidFill>
              </a:rPr>
              <a:t>• </a:t>
            </a:r>
            <a:r>
              <a:rPr lang="ru-RU" sz="2800" b="1" dirty="0">
                <a:solidFill>
                  <a:srgbClr val="7030A0"/>
                </a:solidFill>
              </a:rPr>
              <a:t>КӨҢІЛ КҮЙІНІҢ БҰЗЫЛУЫ ЖӘНЕ БАСҚА ПСИХИКАЛЫҚ </a:t>
            </a:r>
            <a:r>
              <a:rPr lang="ru-RU" sz="2800" b="1" dirty="0" smtClean="0">
                <a:solidFill>
                  <a:srgbClr val="7030A0"/>
                </a:solidFill>
              </a:rPr>
              <a:t>БҰЗЫЛУЛАР</a:t>
            </a:r>
            <a:endParaRPr lang="ru-RU" sz="2800" b="1" dirty="0">
              <a:solidFill>
                <a:srgbClr val="7030A0"/>
              </a:solidFill>
            </a:endParaRPr>
          </a:p>
          <a:p>
            <a:pPr marL="400050" lvl="1" indent="0" eaLnBrk="1" fontAlgn="auto" hangingPunct="1">
              <a:spcAft>
                <a:spcPts val="0"/>
              </a:spcAft>
              <a:buFont typeface="Arial" pitchFamily="34" charset="0"/>
              <a:buNone/>
              <a:defRPr/>
            </a:pPr>
            <a:r>
              <a:rPr lang="ru-RU" sz="2400" dirty="0" err="1" smtClean="0">
                <a:solidFill>
                  <a:srgbClr val="1F497D">
                    <a:lumMod val="50000"/>
                  </a:srgbClr>
                </a:solidFill>
              </a:rPr>
              <a:t>Өз-өзіне қол жұмсауға  </a:t>
            </a:r>
            <a:r>
              <a:rPr lang="ru-RU" sz="2400" dirty="0" err="1">
                <a:solidFill>
                  <a:srgbClr val="1F497D">
                    <a:lumMod val="50000"/>
                  </a:srgbClr>
                </a:solidFill>
              </a:rPr>
              <a:t>жас</a:t>
            </a:r>
            <a:r>
              <a:rPr lang="ru-RU" sz="2400" dirty="0">
                <a:solidFill>
                  <a:srgbClr val="1F497D">
                    <a:lumMod val="50000"/>
                  </a:srgbClr>
                </a:solidFill>
              </a:rPr>
              <a:t> </a:t>
            </a:r>
            <a:r>
              <a:rPr lang="ru-RU" sz="2400" dirty="0" err="1">
                <a:solidFill>
                  <a:srgbClr val="1F497D">
                    <a:lumMod val="50000"/>
                  </a:srgbClr>
                </a:solidFill>
              </a:rPr>
              <a:t>кезінде</a:t>
            </a:r>
            <a:r>
              <a:rPr lang="ru-RU" sz="2400" dirty="0">
                <a:solidFill>
                  <a:srgbClr val="1F497D">
                    <a:lumMod val="50000"/>
                  </a:srgbClr>
                </a:solidFill>
              </a:rPr>
              <a:t> </a:t>
            </a:r>
            <a:r>
              <a:rPr lang="ru-RU" sz="2400" dirty="0" err="1" smtClean="0">
                <a:solidFill>
                  <a:srgbClr val="1F497D">
                    <a:lumMod val="50000"/>
                  </a:srgbClr>
                </a:solidFill>
              </a:rPr>
              <a:t>көбіне бақылаусыз қалған, </a:t>
            </a:r>
            <a:r>
              <a:rPr lang="ru-RU" sz="2400" dirty="0" err="1">
                <a:solidFill>
                  <a:srgbClr val="1F497D">
                    <a:lumMod val="50000"/>
                  </a:srgbClr>
                </a:solidFill>
              </a:rPr>
              <a:t>психикалық </a:t>
            </a:r>
            <a:r>
              <a:rPr lang="ru-RU" sz="2400" dirty="0" err="1" smtClean="0">
                <a:solidFill>
                  <a:srgbClr val="1F497D">
                    <a:lumMod val="50000"/>
                  </a:srgbClr>
                </a:solidFill>
              </a:rPr>
              <a:t>денсаулығындағы мәселелері </a:t>
            </a:r>
            <a:r>
              <a:rPr lang="ru-RU" sz="2400" dirty="0" smtClean="0">
                <a:solidFill>
                  <a:srgbClr val="1F497D">
                    <a:lumMod val="50000"/>
                  </a:srgbClr>
                </a:solidFill>
              </a:rPr>
              <a:t>бар </a:t>
            </a:r>
            <a:r>
              <a:rPr lang="ru-RU" sz="2400" dirty="0" err="1" smtClean="0">
                <a:solidFill>
                  <a:srgbClr val="1F497D">
                    <a:lumMod val="50000"/>
                  </a:srgbClr>
                </a:solidFill>
              </a:rPr>
              <a:t>адамдардың </a:t>
            </a:r>
            <a:r>
              <a:rPr lang="ru-RU" sz="2400" dirty="0" smtClean="0">
                <a:solidFill>
                  <a:srgbClr val="1F497D">
                    <a:lumMod val="50000"/>
                  </a:srgbClr>
                </a:solidFill>
              </a:rPr>
              <a:t>90 </a:t>
            </a:r>
            <a:r>
              <a:rPr lang="en-US" sz="2400" dirty="0" smtClean="0">
                <a:solidFill>
                  <a:srgbClr val="1F497D">
                    <a:lumMod val="50000"/>
                  </a:srgbClr>
                </a:solidFill>
              </a:rPr>
              <a:t>% </a:t>
            </a:r>
            <a:r>
              <a:rPr lang="kk-KZ" sz="2400" dirty="0" smtClean="0">
                <a:solidFill>
                  <a:srgbClr val="1F497D">
                    <a:lumMod val="50000"/>
                  </a:srgbClr>
                </a:solidFill>
              </a:rPr>
              <a:t>бара</a:t>
            </a:r>
            <a:r>
              <a:rPr lang="ru-RU" sz="2400" dirty="0" err="1" smtClean="0">
                <a:solidFill>
                  <a:srgbClr val="1F497D">
                    <a:lumMod val="50000"/>
                  </a:srgbClr>
                </a:solidFill>
              </a:rPr>
              <a:t>ды</a:t>
            </a:r>
            <a:r>
              <a:rPr lang="ru-RU" sz="2400" dirty="0">
                <a:solidFill>
                  <a:srgbClr val="1F497D">
                    <a:lumMod val="50000"/>
                  </a:srgbClr>
                </a:solidFill>
              </a:rPr>
              <a:t>. </a:t>
            </a:r>
            <a:r>
              <a:rPr lang="ru-RU" sz="2400" dirty="0" err="1" smtClean="0">
                <a:solidFill>
                  <a:srgbClr val="1F497D">
                    <a:lumMod val="50000"/>
                  </a:srgbClr>
                </a:solidFill>
              </a:rPr>
              <a:t>Бірнеше</a:t>
            </a:r>
            <a:r>
              <a:rPr lang="ru-RU" sz="2400" dirty="0" smtClean="0">
                <a:solidFill>
                  <a:srgbClr val="1F497D">
                    <a:lumMod val="50000"/>
                  </a:srgbClr>
                </a:solidFill>
              </a:rPr>
              <a:t> </a:t>
            </a:r>
            <a:r>
              <a:rPr lang="ru-RU" sz="2400" dirty="0" err="1" smtClean="0">
                <a:solidFill>
                  <a:srgbClr val="1F497D">
                    <a:lumMod val="50000"/>
                  </a:srgbClr>
                </a:solidFill>
              </a:rPr>
              <a:t>ауытқулардың қатар келуі</a:t>
            </a:r>
            <a:r>
              <a:rPr lang="ru-RU" sz="2400" dirty="0" smtClean="0">
                <a:solidFill>
                  <a:srgbClr val="1F497D">
                    <a:lumMod val="50000"/>
                  </a:srgbClr>
                </a:solidFill>
              </a:rPr>
              <a:t> (</a:t>
            </a:r>
            <a:r>
              <a:rPr lang="ru-RU" sz="2400" dirty="0" err="1" smtClean="0">
                <a:solidFill>
                  <a:srgbClr val="1F497D">
                    <a:lumMod val="50000"/>
                  </a:srgbClr>
                </a:solidFill>
              </a:rPr>
              <a:t>коморбидтілік</a:t>
            </a:r>
            <a:r>
              <a:rPr lang="ru-RU" sz="2400" dirty="0">
                <a:solidFill>
                  <a:srgbClr val="1F497D">
                    <a:lumMod val="50000"/>
                  </a:srgbClr>
                </a:solidFill>
              </a:rPr>
              <a:t>)</a:t>
            </a:r>
          </a:p>
          <a:p>
            <a:pPr marL="0" indent="0" eaLnBrk="1" fontAlgn="auto" hangingPunct="1">
              <a:spcAft>
                <a:spcPts val="0"/>
              </a:spcAft>
              <a:buFont typeface="Arial" pitchFamily="34" charset="0"/>
              <a:buNone/>
              <a:defRPr/>
            </a:pPr>
            <a:r>
              <a:rPr lang="it-IT" b="1" dirty="0" smtClean="0">
                <a:solidFill>
                  <a:srgbClr val="7030A0"/>
                </a:solidFill>
              </a:rPr>
              <a:t>• </a:t>
            </a:r>
            <a:r>
              <a:rPr lang="ru-RU" sz="2800" b="1" dirty="0">
                <a:solidFill>
                  <a:srgbClr val="7030A0"/>
                </a:solidFill>
              </a:rPr>
              <a:t>А</a:t>
            </a:r>
            <a:r>
              <a:rPr lang="it-IT" sz="2800" b="1" dirty="0">
                <a:solidFill>
                  <a:srgbClr val="7030A0"/>
                </a:solidFill>
              </a:rPr>
              <a:t>ЛКОГОЛ</a:t>
            </a:r>
            <a:r>
              <a:rPr lang="ru-RU" sz="2800" b="1" dirty="0">
                <a:solidFill>
                  <a:srgbClr val="7030A0"/>
                </a:solidFill>
              </a:rPr>
              <a:t>Ь</a:t>
            </a:r>
            <a:r>
              <a:rPr lang="it-IT" sz="2800" b="1" dirty="0">
                <a:solidFill>
                  <a:srgbClr val="7030A0"/>
                </a:solidFill>
              </a:rPr>
              <a:t> </a:t>
            </a:r>
            <a:r>
              <a:rPr lang="kk-KZ" sz="2800" b="1" dirty="0" smtClean="0">
                <a:solidFill>
                  <a:srgbClr val="7030A0"/>
                </a:solidFill>
              </a:rPr>
              <a:t>ЖӘНЕ </a:t>
            </a:r>
            <a:r>
              <a:rPr lang="kk-KZ" sz="2800" b="1" dirty="0">
                <a:solidFill>
                  <a:srgbClr val="7030A0"/>
                </a:solidFill>
              </a:rPr>
              <a:t>ЕСІРТКІ</a:t>
            </a:r>
            <a:endParaRPr lang="ru-RU" sz="2800" b="1" dirty="0">
              <a:solidFill>
                <a:srgbClr val="7030A0"/>
              </a:solidFill>
            </a:endParaRPr>
          </a:p>
          <a:p>
            <a:pPr marL="400050" lvl="1" indent="0" eaLnBrk="1" fontAlgn="auto" hangingPunct="1">
              <a:spcAft>
                <a:spcPts val="0"/>
              </a:spcAft>
              <a:buFont typeface="Arial" pitchFamily="34" charset="0"/>
              <a:buNone/>
              <a:defRPr/>
            </a:pPr>
            <a:r>
              <a:rPr lang="ru-RU" sz="2400" dirty="0" err="1" smtClean="0">
                <a:solidFill>
                  <a:srgbClr val="1F497D">
                    <a:lumMod val="50000"/>
                  </a:srgbClr>
                </a:solidFill>
              </a:rPr>
              <a:t>Суицидалды</a:t>
            </a:r>
            <a:r>
              <a:rPr lang="ru-RU" sz="2400" dirty="0" smtClean="0">
                <a:solidFill>
                  <a:srgbClr val="1F497D">
                    <a:lumMod val="50000"/>
                  </a:srgbClr>
                </a:solidFill>
              </a:rPr>
              <a:t> </a:t>
            </a:r>
            <a:r>
              <a:rPr lang="ru-RU" sz="2400" dirty="0" err="1" smtClean="0">
                <a:solidFill>
                  <a:srgbClr val="1F497D">
                    <a:lumMod val="50000"/>
                  </a:srgbClr>
                </a:solidFill>
              </a:rPr>
              <a:t>ойдың суицидалды</a:t>
            </a:r>
            <a:r>
              <a:rPr lang="ru-RU" sz="2400" dirty="0" smtClean="0">
                <a:solidFill>
                  <a:srgbClr val="1F497D">
                    <a:lumMod val="50000"/>
                  </a:srgbClr>
                </a:solidFill>
              </a:rPr>
              <a:t> </a:t>
            </a:r>
            <a:r>
              <a:rPr lang="ru-RU" sz="2400" dirty="0" err="1" smtClean="0">
                <a:solidFill>
                  <a:srgbClr val="1F497D">
                    <a:lumMod val="50000"/>
                  </a:srgbClr>
                </a:solidFill>
              </a:rPr>
              <a:t>әрекетке </a:t>
            </a:r>
            <a:r>
              <a:rPr lang="ru-RU" sz="2400" dirty="0" err="1">
                <a:solidFill>
                  <a:srgbClr val="1F497D">
                    <a:lumMod val="50000"/>
                  </a:srgbClr>
                </a:solidFill>
              </a:rPr>
              <a:t>айналуын</a:t>
            </a:r>
            <a:r>
              <a:rPr lang="ru-RU" sz="2400" dirty="0">
                <a:solidFill>
                  <a:srgbClr val="1F497D">
                    <a:lumMod val="50000"/>
                  </a:srgbClr>
                </a:solidFill>
              </a:rPr>
              <a:t> </a:t>
            </a:r>
            <a:r>
              <a:rPr lang="ru-RU" sz="2400" dirty="0" err="1" smtClean="0">
                <a:solidFill>
                  <a:srgbClr val="1F497D">
                    <a:lumMod val="50000"/>
                  </a:srgbClr>
                </a:solidFill>
              </a:rPr>
              <a:t>жылдамдатуы</a:t>
            </a:r>
            <a:r>
              <a:rPr lang="ru-RU" sz="2400" dirty="0" smtClean="0">
                <a:solidFill>
                  <a:srgbClr val="1F497D">
                    <a:lumMod val="50000"/>
                  </a:srgbClr>
                </a:solidFill>
              </a:rPr>
              <a:t> </a:t>
            </a:r>
            <a:r>
              <a:rPr lang="ru-RU" sz="2400" dirty="0" err="1">
                <a:solidFill>
                  <a:srgbClr val="1F497D">
                    <a:lumMod val="50000"/>
                  </a:srgbClr>
                </a:solidFill>
              </a:rPr>
              <a:t>мүмкін</a:t>
            </a:r>
            <a:endParaRPr lang="ru-RU" sz="2400" dirty="0">
              <a:solidFill>
                <a:srgbClr val="1F497D">
                  <a:lumMod val="50000"/>
                </a:srgbClr>
              </a:solidFill>
            </a:endParaRPr>
          </a:p>
        </p:txBody>
      </p:sp>
    </p:spTree>
    <p:extLst>
      <p:ext uri="{BB962C8B-B14F-4D97-AF65-F5344CB8AC3E}">
        <p14:creationId xmlns:p14="http://schemas.microsoft.com/office/powerpoint/2010/main" xmlns="" val="1568073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3">
                                            <p:txEl>
                                              <p:pRg st="4" end="4"/>
                                            </p:txEl>
                                          </p:spTgt>
                                        </p:tgtEl>
                                      </p:cBhvr>
                                    </p:animEffect>
                                  </p:childTnLst>
                                </p:cTn>
                              </p:par>
                            </p:childTnLst>
                          </p:cTn>
                        </p:par>
                        <p:par>
                          <p:cTn id="28" fill="hold" nodeType="afterGroup">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3">
                                            <p:txEl>
                                              <p:pRg st="5" end="5"/>
                                            </p:txEl>
                                          </p:spTgt>
                                        </p:tgtEl>
                                      </p:cBhvr>
                                    </p:animEffect>
                                  </p:childTnLst>
                                </p:cTn>
                              </p:par>
                            </p:childTnLst>
                          </p:cTn>
                        </p:par>
                        <p:par>
                          <p:cTn id="34" fill="hold" nodeType="afterGroup">
                            <p:stCondLst>
                              <p:cond delay="2500"/>
                            </p:stCondLst>
                            <p:childTnLst>
                              <p:par>
                                <p:cTn id="35" presetID="53" presetClass="entr" presetSubtype="16"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663575"/>
            <a:ext cx="8820150" cy="749300"/>
          </a:xfrm>
        </p:spPr>
        <p:txBody>
          <a:bodyPr rtlCol="0"/>
          <a:lstStyle/>
          <a:p>
            <a:pPr eaLnBrk="1" fontAlgn="auto" hangingPunct="1">
              <a:spcAft>
                <a:spcPts val="0"/>
              </a:spcAft>
              <a:defRPr/>
            </a:pPr>
            <a:r>
              <a:rPr lang="ru-RU" sz="4000" dirty="0" smtClean="0">
                <a:solidFill>
                  <a:srgbClr val="FF0000"/>
                </a:solidFill>
                <a:effectLst>
                  <a:outerShdw blurRad="38100" dist="38100" dir="2700000" algn="tl">
                    <a:srgbClr val="000000">
                      <a:alpha val="43137"/>
                    </a:srgbClr>
                  </a:outerShdw>
                </a:effectLst>
              </a:rPr>
              <a:t> </a:t>
            </a:r>
            <a:r>
              <a:rPr lang="ru-RU" sz="4000" dirty="0" smtClean="0">
                <a:solidFill>
                  <a:srgbClr val="00B050"/>
                </a:solidFill>
                <a:effectLst>
                  <a:outerShdw blurRad="38100" dist="38100" dir="2700000" algn="tl">
                    <a:srgbClr val="000000">
                      <a:alpha val="43137"/>
                    </a:srgbClr>
                  </a:outerShdw>
                </a:effectLst>
              </a:rPr>
              <a:t>ҚАУІП-ҚАТЕРДІҢ КЕҢ </a:t>
            </a:r>
            <a:r>
              <a:rPr lang="ru-RU" sz="4000" dirty="0">
                <a:solidFill>
                  <a:srgbClr val="00B050"/>
                </a:solidFill>
                <a:effectLst>
                  <a:outerShdw blurRad="38100" dist="38100" dir="2700000" algn="tl">
                    <a:srgbClr val="000000">
                      <a:alpha val="43137"/>
                    </a:srgbClr>
                  </a:outerShdw>
                </a:effectLst>
              </a:rPr>
              <a:t>ТАРАЛҒАН  ФАКТОРЛАРЫ </a:t>
            </a:r>
          </a:p>
        </p:txBody>
      </p:sp>
      <p:sp>
        <p:nvSpPr>
          <p:cNvPr id="3" name="Content Placeholder 2"/>
          <p:cNvSpPr>
            <a:spLocks noGrp="1"/>
          </p:cNvSpPr>
          <p:nvPr>
            <p:ph idx="1"/>
          </p:nvPr>
        </p:nvSpPr>
        <p:spPr>
          <a:xfrm>
            <a:off x="161925" y="1412875"/>
            <a:ext cx="8820150" cy="4895850"/>
          </a:xfrm>
        </p:spPr>
        <p:txBody>
          <a:bodyPr rtlCol="0">
            <a:normAutofit fontScale="85000" lnSpcReduction="20000"/>
          </a:bodyPr>
          <a:lstStyle/>
          <a:p>
            <a:pPr marL="0" indent="0" eaLnBrk="1" fontAlgn="auto" hangingPunct="1">
              <a:spcAft>
                <a:spcPts val="0"/>
              </a:spcAft>
              <a:buFont typeface="Arial" pitchFamily="34" charset="0"/>
              <a:buNone/>
              <a:defRPr/>
            </a:pPr>
            <a:r>
              <a:rPr lang="it-IT" dirty="0" smtClean="0">
                <a:solidFill>
                  <a:schemeClr val="tx2">
                    <a:lumMod val="50000"/>
                  </a:schemeClr>
                </a:solidFill>
              </a:rPr>
              <a:t>• </a:t>
            </a:r>
            <a:r>
              <a:rPr lang="kk-KZ" sz="2900" b="1" dirty="0">
                <a:solidFill>
                  <a:srgbClr val="7030A0"/>
                </a:solidFill>
              </a:rPr>
              <a:t>БАЛАЛЫҚ </a:t>
            </a:r>
            <a:r>
              <a:rPr lang="kk-KZ" sz="2900" b="1" dirty="0" smtClean="0">
                <a:solidFill>
                  <a:srgbClr val="7030A0"/>
                </a:solidFill>
              </a:rPr>
              <a:t>ШАҚТАҒЫ ЗОРЛЫҚ-ЗОМБЫЛЫҚ </a:t>
            </a:r>
            <a:r>
              <a:rPr lang="ru-RU" sz="2900" b="1" dirty="0" smtClean="0">
                <a:solidFill>
                  <a:srgbClr val="7030A0"/>
                </a:solidFill>
              </a:rPr>
              <a:t> </a:t>
            </a:r>
            <a:r>
              <a:rPr lang="it-IT" sz="2900" b="1" dirty="0">
                <a:solidFill>
                  <a:srgbClr val="7030A0"/>
                </a:solidFill>
              </a:rPr>
              <a:t>/</a:t>
            </a:r>
            <a:r>
              <a:rPr lang="ru-RU" sz="2900" b="1" dirty="0">
                <a:solidFill>
                  <a:srgbClr val="7030A0"/>
                </a:solidFill>
              </a:rPr>
              <a:t> </a:t>
            </a:r>
            <a:r>
              <a:rPr lang="ru-RU" sz="2900" b="1" dirty="0" smtClean="0">
                <a:solidFill>
                  <a:srgbClr val="7030A0"/>
                </a:solidFill>
              </a:rPr>
              <a:t>ҚАРАУСЫЗ ҚАЛУЫ</a:t>
            </a:r>
            <a:endParaRPr lang="ru-RU" sz="2900" dirty="0">
              <a:solidFill>
                <a:srgbClr val="7030A0"/>
              </a:solidFill>
            </a:endParaRPr>
          </a:p>
          <a:p>
            <a:pPr marL="0" indent="0" eaLnBrk="1" fontAlgn="auto" hangingPunct="1">
              <a:spcAft>
                <a:spcPts val="0"/>
              </a:spcAft>
              <a:buFont typeface="Arial" pitchFamily="34" charset="0"/>
              <a:buNone/>
              <a:defRPr/>
            </a:pPr>
            <a:r>
              <a:rPr lang="ru-RU" sz="2600" dirty="0" err="1">
                <a:solidFill>
                  <a:srgbClr val="1F497D">
                    <a:lumMod val="50000"/>
                  </a:srgbClr>
                </a:solidFill>
              </a:rPr>
              <a:t>Балалық шақтың жайсыз</a:t>
            </a:r>
            <a:r>
              <a:rPr lang="ru-RU" sz="2600" dirty="0">
                <a:solidFill>
                  <a:srgbClr val="1F497D">
                    <a:lumMod val="50000"/>
                  </a:srgbClr>
                </a:solidFill>
              </a:rPr>
              <a:t> </a:t>
            </a:r>
            <a:r>
              <a:rPr lang="ru-RU" sz="2600" dirty="0" err="1" smtClean="0">
                <a:solidFill>
                  <a:srgbClr val="1F497D">
                    <a:lumMod val="50000"/>
                  </a:srgbClr>
                </a:solidFill>
              </a:rPr>
              <a:t>естеліктері</a:t>
            </a:r>
            <a:r>
              <a:rPr lang="ru-RU" sz="2600" dirty="0" smtClean="0">
                <a:solidFill>
                  <a:srgbClr val="1F497D">
                    <a:lumMod val="50000"/>
                  </a:srgbClr>
                </a:solidFill>
              </a:rPr>
              <a:t> </a:t>
            </a:r>
            <a:r>
              <a:rPr lang="ru-RU" sz="2600" dirty="0" err="1">
                <a:solidFill>
                  <a:srgbClr val="1F497D">
                    <a:lumMod val="50000"/>
                  </a:srgbClr>
                </a:solidFill>
              </a:rPr>
              <a:t>(</a:t>
            </a:r>
            <a:r>
              <a:rPr lang="ru-RU" sz="2600" dirty="0" err="1" smtClean="0">
                <a:solidFill>
                  <a:srgbClr val="1F497D">
                    <a:lumMod val="50000"/>
                  </a:srgbClr>
                </a:solidFill>
              </a:rPr>
              <a:t>эмоционалдық</a:t>
            </a:r>
            <a:r>
              <a:rPr lang="ru-RU" sz="2600" dirty="0" err="1">
                <a:solidFill>
                  <a:srgbClr val="1F497D">
                    <a:lumMod val="50000"/>
                  </a:srgbClr>
                </a:solidFill>
              </a:rPr>
              <a:t>, </a:t>
            </a:r>
            <a:r>
              <a:rPr lang="ru-RU" sz="2600" dirty="0" err="1" smtClean="0">
                <a:solidFill>
                  <a:srgbClr val="1F497D">
                    <a:lumMod val="50000"/>
                  </a:srgbClr>
                </a:solidFill>
              </a:rPr>
              <a:t>физикалық </a:t>
            </a:r>
            <a:r>
              <a:rPr lang="ru-RU" sz="2600" dirty="0" err="1">
                <a:solidFill>
                  <a:srgbClr val="1F497D">
                    <a:lumMod val="50000"/>
                  </a:srgbClr>
                </a:solidFill>
              </a:rPr>
              <a:t>және сексуалдық зорлық</a:t>
            </a:r>
            <a:r>
              <a:rPr lang="ru-RU" sz="2600" dirty="0">
                <a:solidFill>
                  <a:srgbClr val="1F497D">
                    <a:lumMod val="50000"/>
                  </a:srgbClr>
                </a:solidFill>
              </a:rPr>
              <a:t>) </a:t>
            </a:r>
            <a:r>
              <a:rPr lang="ru-RU" sz="2600" dirty="0" err="1" smtClean="0">
                <a:solidFill>
                  <a:srgbClr val="1F497D">
                    <a:lumMod val="50000"/>
                  </a:srgbClr>
                </a:solidFill>
              </a:rPr>
              <a:t>өз-өзіне </a:t>
            </a:r>
            <a:r>
              <a:rPr lang="ru-RU" sz="2600" dirty="0" err="1">
                <a:solidFill>
                  <a:srgbClr val="1F497D">
                    <a:lumMod val="50000"/>
                  </a:srgbClr>
                </a:solidFill>
              </a:rPr>
              <a:t>қол </a:t>
            </a:r>
            <a:r>
              <a:rPr lang="ru-RU" sz="2600" dirty="0" err="1" smtClean="0">
                <a:solidFill>
                  <a:srgbClr val="1F497D">
                    <a:lumMod val="50000"/>
                  </a:srgbClr>
                </a:solidFill>
              </a:rPr>
              <a:t>жұмсау қатерін </a:t>
            </a:r>
            <a:r>
              <a:rPr lang="ru-RU" sz="2600" dirty="0" smtClean="0">
                <a:solidFill>
                  <a:srgbClr val="1F497D">
                    <a:lumMod val="50000"/>
                  </a:srgbClr>
                </a:solidFill>
              </a:rPr>
              <a:t>2 </a:t>
            </a:r>
            <a:r>
              <a:rPr lang="ru-RU" sz="2600" dirty="0">
                <a:solidFill>
                  <a:srgbClr val="1F497D">
                    <a:lumMod val="50000"/>
                  </a:srgbClr>
                </a:solidFill>
              </a:rPr>
              <a:t>– 5 </a:t>
            </a:r>
            <a:r>
              <a:rPr lang="ru-RU" sz="2600" dirty="0" err="1">
                <a:solidFill>
                  <a:srgbClr val="1F497D">
                    <a:lumMod val="50000"/>
                  </a:srgbClr>
                </a:solidFill>
              </a:rPr>
              <a:t>есе</a:t>
            </a:r>
            <a:r>
              <a:rPr lang="ru-RU" sz="2600" dirty="0">
                <a:solidFill>
                  <a:srgbClr val="1F497D">
                    <a:lumMod val="50000"/>
                  </a:srgbClr>
                </a:solidFill>
              </a:rPr>
              <a:t> </a:t>
            </a:r>
            <a:r>
              <a:rPr lang="ru-RU" sz="2600" dirty="0" err="1">
                <a:solidFill>
                  <a:srgbClr val="1F497D">
                    <a:lumMod val="50000"/>
                  </a:srgbClr>
                </a:solidFill>
              </a:rPr>
              <a:t>арттырады</a:t>
            </a:r>
            <a:endParaRPr lang="ru-RU" sz="2600" dirty="0">
              <a:solidFill>
                <a:srgbClr val="1F497D">
                  <a:lumMod val="50000"/>
                </a:srgbClr>
              </a:solidFill>
            </a:endParaRPr>
          </a:p>
          <a:p>
            <a:pPr marL="0" indent="0" eaLnBrk="1" fontAlgn="auto" hangingPunct="1">
              <a:spcAft>
                <a:spcPts val="0"/>
              </a:spcAft>
              <a:buFont typeface="Arial" pitchFamily="34" charset="0"/>
              <a:buNone/>
              <a:defRPr/>
            </a:pPr>
            <a:r>
              <a:rPr lang="ru-RU" sz="2900" dirty="0">
                <a:solidFill>
                  <a:srgbClr val="1F497D">
                    <a:lumMod val="50000"/>
                  </a:srgbClr>
                </a:solidFill>
              </a:rPr>
              <a:t>• </a:t>
            </a:r>
            <a:r>
              <a:rPr lang="kk-KZ" sz="2900" b="1" dirty="0">
                <a:solidFill>
                  <a:srgbClr val="7030A0"/>
                </a:solidFill>
              </a:rPr>
              <a:t>ОТБАСЫНДАҒЫ </a:t>
            </a:r>
            <a:r>
              <a:rPr lang="it-IT" sz="2900" b="1" dirty="0">
                <a:solidFill>
                  <a:srgbClr val="7030A0"/>
                </a:solidFill>
              </a:rPr>
              <a:t>С</a:t>
            </a:r>
            <a:r>
              <a:rPr lang="ru-RU" sz="2900" b="1" dirty="0">
                <a:solidFill>
                  <a:srgbClr val="7030A0"/>
                </a:solidFill>
              </a:rPr>
              <a:t>УИЦИД ОҚИҒАСЫ ЖӘНЕ/НЕМЕСЕ ОТБАСЫНДАҒЫ </a:t>
            </a:r>
            <a:r>
              <a:rPr lang="it-IT" sz="2900" b="1" dirty="0">
                <a:solidFill>
                  <a:srgbClr val="7030A0"/>
                </a:solidFill>
              </a:rPr>
              <a:t>ПСИХИ</a:t>
            </a:r>
            <a:r>
              <a:rPr lang="kk-KZ" sz="2900" b="1" dirty="0">
                <a:solidFill>
                  <a:srgbClr val="7030A0"/>
                </a:solidFill>
              </a:rPr>
              <a:t>КАЛЫҚ ДЕНСАУЛЫҚ МӘСЕЛЕЛЕРІ</a:t>
            </a:r>
            <a:r>
              <a:rPr lang="ru-RU" sz="2900" b="1" dirty="0">
                <a:solidFill>
                  <a:srgbClr val="7030A0"/>
                </a:solidFill>
              </a:rPr>
              <a:t> </a:t>
            </a:r>
          </a:p>
          <a:p>
            <a:pPr marL="0" indent="0" eaLnBrk="1" fontAlgn="auto" hangingPunct="1">
              <a:spcAft>
                <a:spcPts val="0"/>
              </a:spcAft>
              <a:buFont typeface="Arial" pitchFamily="34" charset="0"/>
              <a:buNone/>
              <a:defRPr/>
            </a:pPr>
            <a:r>
              <a:rPr lang="kk-KZ" sz="2900" dirty="0">
                <a:solidFill>
                  <a:srgbClr val="1F497D">
                    <a:lumMod val="50000"/>
                  </a:srgbClr>
                </a:solidFill>
              </a:rPr>
              <a:t>Генетикалық </a:t>
            </a:r>
            <a:r>
              <a:rPr lang="kk-KZ" sz="2900" dirty="0" smtClean="0">
                <a:solidFill>
                  <a:srgbClr val="1F497D">
                    <a:lumMod val="50000"/>
                  </a:srgbClr>
                </a:solidFill>
              </a:rPr>
              <a:t>себептерден басқа суицидтік мінез-құлық отбасылық психопатологиямен байланысты, соның ішінде-нашақорлық, тұлғаның аффективті, невротикалық бұзылулары.</a:t>
            </a:r>
          </a:p>
          <a:p>
            <a:pPr marL="0" indent="0" eaLnBrk="1" fontAlgn="auto" hangingPunct="1">
              <a:spcAft>
                <a:spcPts val="0"/>
              </a:spcAft>
              <a:buFont typeface="Arial" pitchFamily="34" charset="0"/>
              <a:buNone/>
              <a:defRPr/>
            </a:pPr>
            <a:r>
              <a:rPr lang="kk-KZ" sz="2900" dirty="0" smtClean="0">
                <a:solidFill>
                  <a:srgbClr val="1F497D">
                    <a:lumMod val="50000"/>
                  </a:srgbClr>
                </a:solidFill>
              </a:rPr>
              <a:t>Отбасындағы суицидалды мінез-құлық жағдайлары-өз-өзіне қол жұмсау әлеуметтік жағдайлармен </a:t>
            </a:r>
            <a:r>
              <a:rPr lang="kk-KZ" sz="2900" dirty="0">
                <a:solidFill>
                  <a:srgbClr val="1F497D">
                    <a:lumMod val="50000"/>
                  </a:srgbClr>
                </a:solidFill>
              </a:rPr>
              <a:t>(яғни кедей және әділетсіз ата-ана, отбасылық зомбылық, балаларға күш көрсету және балалардың қараусыздығы) </a:t>
            </a:r>
            <a:r>
              <a:rPr lang="kk-KZ" sz="2900" dirty="0" smtClean="0">
                <a:solidFill>
                  <a:srgbClr val="1F497D">
                    <a:lumMod val="50000"/>
                  </a:srgbClr>
                </a:solidFill>
              </a:rPr>
              <a:t>байланысты болуы мүмкін.</a:t>
            </a:r>
            <a:endParaRPr lang="ru-RU" sz="2900" dirty="0">
              <a:solidFill>
                <a:srgbClr val="1F497D">
                  <a:lumMod val="50000"/>
                </a:srgbClr>
              </a:solidFill>
            </a:endParaRPr>
          </a:p>
        </p:txBody>
      </p:sp>
    </p:spTree>
    <p:extLst>
      <p:ext uri="{BB962C8B-B14F-4D97-AF65-F5344CB8AC3E}">
        <p14:creationId xmlns:p14="http://schemas.microsoft.com/office/powerpoint/2010/main" xmlns="" val="7564894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par>
                          <p:cTn id="28" fill="hold" nodeType="afterGroup">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74625" y="692150"/>
            <a:ext cx="8820150" cy="893763"/>
          </a:xfrm>
        </p:spPr>
        <p:txBody>
          <a:bodyPr/>
          <a:lstStyle/>
          <a:p>
            <a:pPr eaLnBrk="1" hangingPunct="1"/>
            <a:r>
              <a:rPr lang="ru-RU" altLang="en-US" sz="3600" smtClean="0">
                <a:solidFill>
                  <a:srgbClr val="00B050"/>
                </a:solidFill>
              </a:rPr>
              <a:t>БАСҚА ФАКТОРЛАР «МЫЛТЫҚТЫҢ ШҮРІППЕСІ» РЕТІНДЕ ӘРЕКЕТ ЕТУІ МҮМКІН</a:t>
            </a:r>
          </a:p>
        </p:txBody>
      </p:sp>
      <p:sp>
        <p:nvSpPr>
          <p:cNvPr id="3" name="Content Placeholder 2"/>
          <p:cNvSpPr>
            <a:spLocks noGrp="1"/>
          </p:cNvSpPr>
          <p:nvPr>
            <p:ph idx="1"/>
          </p:nvPr>
        </p:nvSpPr>
        <p:spPr>
          <a:xfrm>
            <a:off x="293688" y="1773238"/>
            <a:ext cx="8820150" cy="4535487"/>
          </a:xfrm>
        </p:spPr>
        <p:txBody>
          <a:bodyPr rtlCol="0">
            <a:normAutofit fontScale="92500" lnSpcReduction="20000"/>
          </a:bodyPr>
          <a:lstStyle/>
          <a:p>
            <a:pPr marL="0" indent="0" eaLnBrk="1" fontAlgn="auto" hangingPunct="1">
              <a:spcAft>
                <a:spcPts val="0"/>
              </a:spcAft>
              <a:buFont typeface="Arial" pitchFamily="34" charset="0"/>
              <a:buNone/>
              <a:defRPr/>
            </a:pPr>
            <a:r>
              <a:rPr lang="it-IT" dirty="0">
                <a:solidFill>
                  <a:schemeClr val="tx2">
                    <a:lumMod val="50000"/>
                  </a:schemeClr>
                </a:solidFill>
              </a:rPr>
              <a:t>• </a:t>
            </a:r>
            <a:r>
              <a:rPr lang="kk-KZ" dirty="0" smtClean="0">
                <a:solidFill>
                  <a:srgbClr val="7030A0"/>
                </a:solidFill>
              </a:rPr>
              <a:t>СТРЕССТІК ЖАҒДАЙЛАР</a:t>
            </a:r>
            <a:endParaRPr lang="ru-RU" dirty="0">
              <a:solidFill>
                <a:srgbClr val="7030A0"/>
              </a:solidFill>
            </a:endParaRPr>
          </a:p>
          <a:p>
            <a:pPr marL="400050" lvl="1" indent="0" eaLnBrk="1" fontAlgn="auto" hangingPunct="1">
              <a:spcAft>
                <a:spcPts val="0"/>
              </a:spcAft>
              <a:buFont typeface="Arial" pitchFamily="34" charset="0"/>
              <a:buNone/>
              <a:defRPr/>
            </a:pPr>
            <a:r>
              <a:rPr lang="ru-RU" dirty="0" err="1">
                <a:solidFill>
                  <a:srgbClr val="1F497D">
                    <a:lumMod val="50000"/>
                  </a:srgbClr>
                </a:solidFill>
              </a:rPr>
              <a:t>мектептегі</a:t>
            </a:r>
            <a:r>
              <a:rPr lang="ru-RU" dirty="0">
                <a:solidFill>
                  <a:srgbClr val="1F497D">
                    <a:lumMod val="50000"/>
                  </a:srgbClr>
                </a:solidFill>
              </a:rPr>
              <a:t> </a:t>
            </a:r>
            <a:r>
              <a:rPr lang="ru-RU" dirty="0" err="1" smtClean="0">
                <a:solidFill>
                  <a:srgbClr val="1F497D">
                    <a:lumMod val="50000"/>
                  </a:srgbClr>
                </a:solidFill>
              </a:rPr>
              <a:t>мәселелер </a:t>
            </a:r>
            <a:r>
              <a:rPr lang="ru-RU" dirty="0" err="1">
                <a:solidFill>
                  <a:srgbClr val="1F497D">
                    <a:lumMod val="50000"/>
                  </a:srgbClr>
                </a:solidFill>
              </a:rPr>
              <a:t>(үлгерім және/немесе тәртіп</a:t>
            </a:r>
            <a:r>
              <a:rPr lang="ru-RU" dirty="0">
                <a:solidFill>
                  <a:srgbClr val="1F497D">
                    <a:lumMod val="50000"/>
                  </a:srgbClr>
                </a:solidFill>
              </a:rPr>
              <a:t>)</a:t>
            </a:r>
          </a:p>
          <a:p>
            <a:pPr marL="400050" lvl="1" indent="0" eaLnBrk="1" fontAlgn="auto" hangingPunct="1">
              <a:spcAft>
                <a:spcPts val="0"/>
              </a:spcAft>
              <a:buFont typeface="Arial" pitchFamily="34" charset="0"/>
              <a:buNone/>
              <a:defRPr/>
            </a:pPr>
            <a:r>
              <a:rPr lang="ru-RU" dirty="0" err="1">
                <a:solidFill>
                  <a:srgbClr val="1F497D">
                    <a:lumMod val="50000"/>
                  </a:srgbClr>
                </a:solidFill>
              </a:rPr>
              <a:t>отбасылық мәселелер немесе</a:t>
            </a:r>
            <a:r>
              <a:rPr lang="ru-RU" dirty="0">
                <a:solidFill>
                  <a:srgbClr val="1F497D">
                    <a:lumMod val="50000"/>
                  </a:srgbClr>
                </a:solidFill>
              </a:rPr>
              <a:t> </a:t>
            </a:r>
            <a:r>
              <a:rPr lang="ru-RU" dirty="0" err="1">
                <a:solidFill>
                  <a:srgbClr val="1F497D">
                    <a:lumMod val="50000"/>
                  </a:srgbClr>
                </a:solidFill>
              </a:rPr>
              <a:t>отбасындағы </a:t>
            </a:r>
            <a:r>
              <a:rPr lang="ru-RU" dirty="0" err="1" smtClean="0">
                <a:solidFill>
                  <a:srgbClr val="1F497D">
                    <a:lumMod val="50000"/>
                  </a:srgbClr>
                </a:solidFill>
              </a:rPr>
              <a:t>зорлық-зомбылық, қарым-қатынастағы қиыншылықтар, айырылысу</a:t>
            </a:r>
            <a:endParaRPr lang="ru-RU" dirty="0">
              <a:solidFill>
                <a:srgbClr val="1F497D">
                  <a:lumMod val="50000"/>
                </a:srgbClr>
              </a:solidFill>
            </a:endParaRPr>
          </a:p>
          <a:p>
            <a:pPr marL="400050" lvl="1" indent="0" eaLnBrk="1" fontAlgn="auto" hangingPunct="1">
              <a:spcAft>
                <a:spcPts val="0"/>
              </a:spcAft>
              <a:buFont typeface="Arial" pitchFamily="34" charset="0"/>
              <a:buNone/>
              <a:defRPr/>
            </a:pPr>
            <a:r>
              <a:rPr lang="ru-RU" dirty="0" err="1">
                <a:solidFill>
                  <a:srgbClr val="1F497D">
                    <a:lumMod val="50000"/>
                  </a:srgbClr>
                </a:solidFill>
              </a:rPr>
              <a:t>буллинг</a:t>
            </a:r>
            <a:r>
              <a:rPr lang="ru-RU" dirty="0">
                <a:solidFill>
                  <a:srgbClr val="1F497D">
                    <a:lumMod val="50000"/>
                  </a:srgbClr>
                </a:solidFill>
              </a:rPr>
              <a:t> (</a:t>
            </a:r>
            <a:r>
              <a:rPr lang="ru-RU" dirty="0" err="1">
                <a:solidFill>
                  <a:srgbClr val="1F497D">
                    <a:lumMod val="50000"/>
                  </a:srgbClr>
                </a:solidFill>
              </a:rPr>
              <a:t>қудалау</a:t>
            </a:r>
            <a:r>
              <a:rPr lang="ru-RU" dirty="0">
                <a:solidFill>
                  <a:srgbClr val="1F497D">
                    <a:lumMod val="50000"/>
                  </a:srgbClr>
                </a:solidFill>
              </a:rPr>
              <a:t> </a:t>
            </a:r>
            <a:r>
              <a:rPr lang="ru-RU" dirty="0" err="1">
                <a:solidFill>
                  <a:srgbClr val="1F497D">
                    <a:lumMod val="50000"/>
                  </a:srgbClr>
                </a:solidFill>
              </a:rPr>
              <a:t>және</a:t>
            </a:r>
            <a:r>
              <a:rPr lang="ru-RU" dirty="0">
                <a:solidFill>
                  <a:srgbClr val="1F497D">
                    <a:lumMod val="50000"/>
                  </a:srgbClr>
                </a:solidFill>
              </a:rPr>
              <a:t> </a:t>
            </a:r>
            <a:r>
              <a:rPr lang="ru-RU" dirty="0" err="1">
                <a:solidFill>
                  <a:srgbClr val="1F497D">
                    <a:lumMod val="50000"/>
                  </a:srgbClr>
                </a:solidFill>
              </a:rPr>
              <a:t>қорлау</a:t>
            </a:r>
            <a:r>
              <a:rPr lang="ru-RU" dirty="0">
                <a:solidFill>
                  <a:srgbClr val="1F497D">
                    <a:lumMod val="50000"/>
                  </a:srgbClr>
                </a:solidFill>
              </a:rPr>
              <a:t>)</a:t>
            </a:r>
          </a:p>
          <a:p>
            <a:pPr marL="400050" lvl="1" indent="0" eaLnBrk="1" fontAlgn="auto" hangingPunct="1">
              <a:spcAft>
                <a:spcPts val="0"/>
              </a:spcAft>
              <a:buFont typeface="Arial" pitchFamily="34" charset="0"/>
              <a:buNone/>
              <a:defRPr/>
            </a:pPr>
            <a:r>
              <a:rPr lang="ru-RU" dirty="0" err="1">
                <a:solidFill>
                  <a:srgbClr val="1F497D">
                    <a:lumMod val="50000"/>
                  </a:srgbClr>
                </a:solidFill>
              </a:rPr>
              <a:t>заңмен</a:t>
            </a:r>
            <a:r>
              <a:rPr lang="ru-RU" dirty="0">
                <a:solidFill>
                  <a:srgbClr val="1F497D">
                    <a:lumMod val="50000"/>
                  </a:srgbClr>
                </a:solidFill>
              </a:rPr>
              <a:t> </a:t>
            </a:r>
            <a:r>
              <a:rPr lang="ru-RU" dirty="0" err="1">
                <a:solidFill>
                  <a:srgbClr val="1F497D">
                    <a:lumMod val="50000"/>
                  </a:srgbClr>
                </a:solidFill>
              </a:rPr>
              <a:t>туындаған</a:t>
            </a:r>
            <a:r>
              <a:rPr lang="ru-RU" dirty="0">
                <a:solidFill>
                  <a:srgbClr val="1F497D">
                    <a:lumMod val="50000"/>
                  </a:srgbClr>
                </a:solidFill>
              </a:rPr>
              <a:t> </a:t>
            </a:r>
            <a:r>
              <a:rPr lang="ru-RU" dirty="0" err="1">
                <a:solidFill>
                  <a:srgbClr val="1F497D">
                    <a:lumMod val="50000"/>
                  </a:srgbClr>
                </a:solidFill>
              </a:rPr>
              <a:t>қиындықтар</a:t>
            </a:r>
            <a:endParaRPr lang="ru-RU" dirty="0">
              <a:solidFill>
                <a:srgbClr val="1F497D">
                  <a:lumMod val="50000"/>
                </a:srgbClr>
              </a:solidFill>
            </a:endParaRPr>
          </a:p>
          <a:p>
            <a:pPr marL="400050" lvl="1" indent="0" eaLnBrk="1" fontAlgn="auto" hangingPunct="1">
              <a:spcAft>
                <a:spcPts val="0"/>
              </a:spcAft>
              <a:buFont typeface="Arial" pitchFamily="34" charset="0"/>
              <a:buNone/>
              <a:defRPr/>
            </a:pPr>
            <a:endParaRPr lang="ru-RU" sz="1000" dirty="0">
              <a:solidFill>
                <a:srgbClr val="1F497D">
                  <a:lumMod val="50000"/>
                </a:srgbClr>
              </a:solidFill>
            </a:endParaRPr>
          </a:p>
          <a:p>
            <a:pPr marL="0" indent="0" eaLnBrk="1" fontAlgn="auto" hangingPunct="1">
              <a:spcAft>
                <a:spcPts val="0"/>
              </a:spcAft>
              <a:buFont typeface="Arial" pitchFamily="34" charset="0"/>
              <a:buNone/>
              <a:defRPr/>
            </a:pPr>
            <a:r>
              <a:rPr lang="ru-RU" dirty="0">
                <a:solidFill>
                  <a:srgbClr val="1F497D">
                    <a:lumMod val="50000"/>
                  </a:srgbClr>
                </a:solidFill>
              </a:rPr>
              <a:t>• </a:t>
            </a:r>
            <a:r>
              <a:rPr lang="ru-RU" b="1" dirty="0">
                <a:solidFill>
                  <a:srgbClr val="7030A0"/>
                </a:solidFill>
              </a:rPr>
              <a:t>СУИЦИД ЖАСАУ ҚҰРАЛДАРЫНА </a:t>
            </a:r>
            <a:r>
              <a:rPr lang="ru-RU" b="1" dirty="0" smtClean="0">
                <a:solidFill>
                  <a:srgbClr val="7030A0"/>
                </a:solidFill>
              </a:rPr>
              <a:t>ҚОЛЖЕТІМДІЛІК</a:t>
            </a:r>
            <a:endParaRPr lang="en-GB" b="1" dirty="0">
              <a:solidFill>
                <a:srgbClr val="7030A0"/>
              </a:solidFill>
            </a:endParaRPr>
          </a:p>
          <a:p>
            <a:pPr marL="0" indent="0" eaLnBrk="1" fontAlgn="auto" hangingPunct="1">
              <a:spcAft>
                <a:spcPts val="0"/>
              </a:spcAft>
              <a:buFont typeface="Arial" pitchFamily="34" charset="0"/>
              <a:buNone/>
              <a:defRPr/>
            </a:pPr>
            <a:endParaRPr lang="ru-RU" sz="900" dirty="0">
              <a:solidFill>
                <a:srgbClr val="7030A0"/>
              </a:solidFill>
            </a:endParaRPr>
          </a:p>
          <a:p>
            <a:pPr marL="0" indent="0" eaLnBrk="1" fontAlgn="auto" hangingPunct="1">
              <a:spcAft>
                <a:spcPts val="0"/>
              </a:spcAft>
              <a:buFont typeface="Arial" pitchFamily="34" charset="0"/>
              <a:buNone/>
              <a:defRPr/>
            </a:pPr>
            <a:r>
              <a:rPr lang="ru-RU" dirty="0">
                <a:solidFill>
                  <a:srgbClr val="7030A0"/>
                </a:solidFill>
              </a:rPr>
              <a:t>• </a:t>
            </a:r>
            <a:r>
              <a:rPr lang="ru-RU" b="1" dirty="0">
                <a:solidFill>
                  <a:srgbClr val="7030A0"/>
                </a:solidFill>
              </a:rPr>
              <a:t>БАСҚА </a:t>
            </a:r>
            <a:r>
              <a:rPr lang="ru-RU" b="1" dirty="0" smtClean="0">
                <a:solidFill>
                  <a:srgbClr val="7030A0"/>
                </a:solidFill>
              </a:rPr>
              <a:t>АДАМДАРДЫҢ </a:t>
            </a:r>
            <a:r>
              <a:rPr lang="ru-RU" b="1" dirty="0">
                <a:solidFill>
                  <a:srgbClr val="7030A0"/>
                </a:solidFill>
              </a:rPr>
              <a:t>ЖАСАҒАН </a:t>
            </a:r>
            <a:r>
              <a:rPr lang="ru-RU" b="1" dirty="0" smtClean="0">
                <a:solidFill>
                  <a:srgbClr val="7030A0"/>
                </a:solidFill>
              </a:rPr>
              <a:t>СУИЦИДТЕРІНІҢ ӘСЕРІ </a:t>
            </a:r>
            <a:r>
              <a:rPr lang="ru-RU" b="1" dirty="0">
                <a:solidFill>
                  <a:srgbClr val="7030A0"/>
                </a:solidFill>
              </a:rPr>
              <a:t>(ЕЛІКТЕУ)</a:t>
            </a:r>
            <a:endParaRPr lang="ru-RU" dirty="0">
              <a:solidFill>
                <a:srgbClr val="7030A0"/>
              </a:solidFill>
            </a:endParaRPr>
          </a:p>
        </p:txBody>
      </p:sp>
    </p:spTree>
    <p:extLst>
      <p:ext uri="{BB962C8B-B14F-4D97-AF65-F5344CB8AC3E}">
        <p14:creationId xmlns:p14="http://schemas.microsoft.com/office/powerpoint/2010/main" xmlns="" val="32825856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par>
                          <p:cTn id="28" fill="hold" nodeType="afterGroup">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childTnLst>
                          </p:cTn>
                        </p:par>
                        <p:par>
                          <p:cTn id="34" fill="hold" nodeType="afterGroup">
                            <p:stCondLst>
                              <p:cond delay="2500"/>
                            </p:stCondLst>
                            <p:childTnLst>
                              <p:par>
                                <p:cTn id="35" presetID="53" presetClass="entr" presetSubtype="16"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childTnLst>
                          </p:cTn>
                        </p:par>
                        <p:par>
                          <p:cTn id="40" fill="hold" nodeType="afterGroup">
                            <p:stCondLst>
                              <p:cond delay="3000"/>
                            </p:stCondLst>
                            <p:childTnLst>
                              <p:par>
                                <p:cTn id="41" presetID="53" presetClass="entr" presetSubtype="16"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p:cTn id="4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663575"/>
            <a:ext cx="8820150" cy="749300"/>
          </a:xfrm>
        </p:spPr>
        <p:txBody>
          <a:bodyPr rtlCol="0"/>
          <a:lstStyle/>
          <a:p>
            <a:pPr eaLnBrk="1" fontAlgn="auto" hangingPunct="1">
              <a:spcAft>
                <a:spcPts val="0"/>
              </a:spcAft>
              <a:defRPr/>
            </a:pPr>
            <a:r>
              <a:rPr lang="ru-RU" dirty="0">
                <a:solidFill>
                  <a:srgbClr val="00B050"/>
                </a:solidFill>
                <a:effectLst>
                  <a:outerShdw blurRad="38100" dist="38100" dir="2700000" algn="tl">
                    <a:srgbClr val="000000">
                      <a:alpha val="43137"/>
                    </a:srgbClr>
                  </a:outerShdw>
                </a:effectLst>
              </a:rPr>
              <a:t>ҮМІТСІЗДІК</a:t>
            </a:r>
          </a:p>
        </p:txBody>
      </p:sp>
      <p:sp>
        <p:nvSpPr>
          <p:cNvPr id="3" name="Content Placeholder 2"/>
          <p:cNvSpPr>
            <a:spLocks noGrp="1"/>
          </p:cNvSpPr>
          <p:nvPr>
            <p:ph idx="1"/>
          </p:nvPr>
        </p:nvSpPr>
        <p:spPr>
          <a:xfrm>
            <a:off x="162000" y="1412776"/>
            <a:ext cx="8982000" cy="4896544"/>
          </a:xfrm>
          <a:ln>
            <a:miter lim="800000"/>
            <a:headEnd/>
            <a:tailEnd/>
          </a:ln>
          <a:extLst/>
        </p:spPr>
        <p:txBody>
          <a:bodyPr rtlCol="0">
            <a:normAutofit/>
          </a:bodyPr>
          <a:lstStyle/>
          <a:p>
            <a:pPr marL="0" indent="0" algn="ctr" eaLnBrk="1" fontAlgn="auto" hangingPunct="1">
              <a:spcAft>
                <a:spcPts val="0"/>
              </a:spcAft>
              <a:buFont typeface="Arial" pitchFamily="34" charset="0"/>
              <a:buNone/>
              <a:defRPr/>
            </a:pPr>
            <a:r>
              <a:rPr lang="ru-RU" b="1" dirty="0" err="1">
                <a:solidFill>
                  <a:srgbClr val="1F497D">
                    <a:lumMod val="50000"/>
                  </a:srgbClr>
                </a:solidFill>
              </a:rPr>
              <a:t>өзіне</a:t>
            </a:r>
            <a:r>
              <a:rPr lang="ru-RU" b="1" dirty="0">
                <a:solidFill>
                  <a:srgbClr val="1F497D">
                    <a:lumMod val="50000"/>
                  </a:srgbClr>
                </a:solidFill>
              </a:rPr>
              <a:t> </a:t>
            </a:r>
            <a:r>
              <a:rPr lang="ru-RU" b="1" dirty="0" err="1">
                <a:solidFill>
                  <a:srgbClr val="1F497D">
                    <a:lumMod val="50000"/>
                  </a:srgbClr>
                </a:solidFill>
              </a:rPr>
              <a:t>және</a:t>
            </a:r>
            <a:r>
              <a:rPr lang="ru-RU" b="1" dirty="0">
                <a:solidFill>
                  <a:srgbClr val="1F497D">
                    <a:lumMod val="50000"/>
                  </a:srgbClr>
                </a:solidFill>
              </a:rPr>
              <a:t> </a:t>
            </a:r>
            <a:r>
              <a:rPr lang="ru-RU" b="1" dirty="0" err="1">
                <a:solidFill>
                  <a:srgbClr val="1F497D">
                    <a:lumMod val="50000"/>
                  </a:srgbClr>
                </a:solidFill>
              </a:rPr>
              <a:t>өз</a:t>
            </a:r>
            <a:r>
              <a:rPr lang="ru-RU" b="1" dirty="0">
                <a:solidFill>
                  <a:srgbClr val="1F497D">
                    <a:lumMod val="50000"/>
                  </a:srgbClr>
                </a:solidFill>
              </a:rPr>
              <a:t> </a:t>
            </a:r>
            <a:r>
              <a:rPr lang="ru-RU" b="1" dirty="0" err="1">
                <a:solidFill>
                  <a:srgbClr val="1F497D">
                    <a:lumMod val="50000"/>
                  </a:srgbClr>
                </a:solidFill>
              </a:rPr>
              <a:t>болашағына</a:t>
            </a:r>
            <a:r>
              <a:rPr lang="ru-RU" b="1" dirty="0">
                <a:solidFill>
                  <a:srgbClr val="1F497D">
                    <a:lumMod val="50000"/>
                  </a:srgbClr>
                </a:solidFill>
              </a:rPr>
              <a:t> </a:t>
            </a:r>
            <a:r>
              <a:rPr lang="ru-RU" b="1" dirty="0" err="1">
                <a:solidFill>
                  <a:srgbClr val="1F497D">
                    <a:lumMod val="50000"/>
                  </a:srgbClr>
                </a:solidFill>
              </a:rPr>
              <a:t>қатысты</a:t>
            </a:r>
            <a:r>
              <a:rPr lang="ru-RU" b="1" dirty="0">
                <a:solidFill>
                  <a:srgbClr val="1F497D">
                    <a:lumMod val="50000"/>
                  </a:srgbClr>
                </a:solidFill>
              </a:rPr>
              <a:t> </a:t>
            </a:r>
            <a:r>
              <a:rPr lang="ru-RU" b="1" dirty="0" err="1">
                <a:solidFill>
                  <a:srgbClr val="1F497D">
                    <a:lumMod val="50000"/>
                  </a:srgbClr>
                </a:solidFill>
              </a:rPr>
              <a:t>теріс</a:t>
            </a:r>
            <a:r>
              <a:rPr lang="ru-RU" b="1" dirty="0">
                <a:solidFill>
                  <a:srgbClr val="1F497D">
                    <a:lumMod val="50000"/>
                  </a:srgbClr>
                </a:solidFill>
              </a:rPr>
              <a:t> </a:t>
            </a:r>
            <a:r>
              <a:rPr lang="ru-RU" b="1" dirty="0" err="1">
                <a:solidFill>
                  <a:srgbClr val="1F497D">
                    <a:lumMod val="50000"/>
                  </a:srgbClr>
                </a:solidFill>
              </a:rPr>
              <a:t>сенімдер</a:t>
            </a:r>
            <a:r>
              <a:rPr lang="ru-RU" b="1" dirty="0">
                <a:solidFill>
                  <a:srgbClr val="1F497D">
                    <a:lumMod val="50000"/>
                  </a:srgbClr>
                </a:solidFill>
              </a:rPr>
              <a:t> мен </a:t>
            </a:r>
            <a:r>
              <a:rPr lang="ru-RU" b="1" dirty="0" err="1">
                <a:solidFill>
                  <a:srgbClr val="1F497D">
                    <a:lumMod val="50000"/>
                  </a:srgbClr>
                </a:solidFill>
              </a:rPr>
              <a:t>пиғылдар</a:t>
            </a:r>
            <a:r>
              <a:rPr lang="ru-RU" b="1" dirty="0">
                <a:solidFill>
                  <a:srgbClr val="1F497D">
                    <a:lumMod val="50000"/>
                  </a:srgbClr>
                </a:solidFill>
              </a:rPr>
              <a:t> </a:t>
            </a:r>
            <a:r>
              <a:rPr lang="ru-RU" b="1" dirty="0" err="1">
                <a:solidFill>
                  <a:srgbClr val="1F497D">
                    <a:lumMod val="50000"/>
                  </a:srgbClr>
                </a:solidFill>
              </a:rPr>
              <a:t>жүйесі</a:t>
            </a:r>
            <a:endParaRPr lang="ru-RU" dirty="0">
              <a:solidFill>
                <a:srgbClr val="1F497D">
                  <a:lumMod val="50000"/>
                </a:srgbClr>
              </a:solidFill>
            </a:endParaRPr>
          </a:p>
          <a:p>
            <a:pPr marL="2171700" lvl="5" indent="0">
              <a:buFont typeface="Arial" pitchFamily="34" charset="0"/>
              <a:buNone/>
              <a:defRPr/>
            </a:pPr>
            <a:r>
              <a:rPr lang="ru-RU" sz="2400" b="1" dirty="0">
                <a:solidFill>
                  <a:prstClr val="black"/>
                </a:solidFill>
              </a:rPr>
              <a:t>СИПАТТАМАЛАРЫ</a:t>
            </a:r>
            <a:r>
              <a:rPr lang="ru-RU" dirty="0">
                <a:solidFill>
                  <a:prstClr val="black"/>
                </a:solidFill>
              </a:rPr>
              <a:t>:</a:t>
            </a:r>
          </a:p>
          <a:p>
            <a:pPr marL="2171700" lvl="5" indent="0">
              <a:buFont typeface="Arial" pitchFamily="34" charset="0"/>
              <a:buNone/>
              <a:defRPr/>
            </a:pPr>
            <a:r>
              <a:rPr lang="ru-RU" dirty="0">
                <a:solidFill>
                  <a:prstClr val="black"/>
                </a:solidFill>
              </a:rPr>
              <a:t>• </a:t>
            </a:r>
            <a:r>
              <a:rPr lang="ru-RU" i="1" dirty="0" smtClean="0">
                <a:solidFill>
                  <a:prstClr val="black"/>
                </a:solidFill>
              </a:rPr>
              <a:t> Пессимизм </a:t>
            </a:r>
            <a:endParaRPr lang="ru-RU" i="1" dirty="0">
              <a:solidFill>
                <a:prstClr val="black"/>
              </a:solidFill>
            </a:endParaRPr>
          </a:p>
          <a:p>
            <a:pPr marL="2171700" lvl="5" indent="0">
              <a:buFont typeface="Arial" pitchFamily="34" charset="0"/>
              <a:buNone/>
              <a:defRPr/>
            </a:pPr>
            <a:r>
              <a:rPr lang="ru-RU" i="1" dirty="0">
                <a:solidFill>
                  <a:prstClr val="black"/>
                </a:solidFill>
              </a:rPr>
              <a:t>• </a:t>
            </a:r>
            <a:r>
              <a:rPr lang="ru-RU" i="1" dirty="0" err="1">
                <a:solidFill>
                  <a:prstClr val="black"/>
                </a:solidFill>
              </a:rPr>
              <a:t>Ағымдағы мәселенің уақытша </a:t>
            </a:r>
            <a:r>
              <a:rPr lang="ru-RU" i="1" dirty="0" err="1" smtClean="0">
                <a:solidFill>
                  <a:prstClr val="black"/>
                </a:solidFill>
              </a:rPr>
              <a:t>екенін</a:t>
            </a:r>
            <a:r>
              <a:rPr lang="ru-RU" i="1" dirty="0" smtClean="0">
                <a:solidFill>
                  <a:prstClr val="black"/>
                </a:solidFill>
              </a:rPr>
              <a:t> </a:t>
            </a:r>
            <a:r>
              <a:rPr lang="ru-RU" i="1" dirty="0" err="1">
                <a:solidFill>
                  <a:prstClr val="black"/>
                </a:solidFill>
              </a:rPr>
              <a:t>көруге қабілетсіздігі</a:t>
            </a:r>
            <a:r>
              <a:rPr lang="ru-RU" i="1" dirty="0">
                <a:solidFill>
                  <a:prstClr val="black"/>
                </a:solidFill>
              </a:rPr>
              <a:t> </a:t>
            </a:r>
          </a:p>
          <a:p>
            <a:pPr marL="2171700" lvl="5" indent="0">
              <a:buFont typeface="Arial" pitchFamily="34" charset="0"/>
              <a:buNone/>
              <a:defRPr/>
            </a:pPr>
            <a:r>
              <a:rPr lang="ru-RU" i="1" dirty="0" smtClean="0">
                <a:solidFill>
                  <a:prstClr val="black"/>
                </a:solidFill>
              </a:rPr>
              <a:t>• </a:t>
            </a:r>
            <a:r>
              <a:rPr lang="ru-RU" i="1" dirty="0" err="1" smtClean="0">
                <a:solidFill>
                  <a:prstClr val="black"/>
                </a:solidFill>
              </a:rPr>
              <a:t>Жайсыз</a:t>
            </a:r>
            <a:r>
              <a:rPr lang="ru-RU" i="1" dirty="0" smtClean="0">
                <a:solidFill>
                  <a:prstClr val="black"/>
                </a:solidFill>
              </a:rPr>
              <a:t> </a:t>
            </a:r>
            <a:r>
              <a:rPr lang="ru-RU" i="1" dirty="0" err="1" smtClean="0">
                <a:solidFill>
                  <a:prstClr val="black"/>
                </a:solidFill>
              </a:rPr>
              <a:t>оқиғада</a:t>
            </a:r>
            <a:r>
              <a:rPr lang="ru-RU" i="1" dirty="0" smtClean="0">
                <a:solidFill>
                  <a:prstClr val="black"/>
                </a:solidFill>
              </a:rPr>
              <a:t> </a:t>
            </a:r>
            <a:r>
              <a:rPr lang="ru-RU" i="1" dirty="0" err="1" smtClean="0">
                <a:solidFill>
                  <a:prstClr val="black"/>
                </a:solidFill>
              </a:rPr>
              <a:t>жауапкершілікті</a:t>
            </a:r>
            <a:r>
              <a:rPr lang="ru-RU" i="1" dirty="0" smtClean="0">
                <a:solidFill>
                  <a:prstClr val="black"/>
                </a:solidFill>
              </a:rPr>
              <a:t> </a:t>
            </a:r>
            <a:r>
              <a:rPr lang="ru-RU" i="1" dirty="0" err="1" smtClean="0">
                <a:solidFill>
                  <a:prstClr val="black"/>
                </a:solidFill>
              </a:rPr>
              <a:t>өзіне</a:t>
            </a:r>
            <a:r>
              <a:rPr lang="ru-RU" i="1" dirty="0" smtClean="0">
                <a:solidFill>
                  <a:prstClr val="black"/>
                </a:solidFill>
              </a:rPr>
              <a:t> арту </a:t>
            </a:r>
            <a:endParaRPr lang="ru-RU" i="1" dirty="0">
              <a:solidFill>
                <a:prstClr val="black"/>
              </a:solidFill>
            </a:endParaRPr>
          </a:p>
          <a:p>
            <a:pPr marL="2171700" lvl="5" indent="0">
              <a:buFont typeface="Arial" pitchFamily="34" charset="0"/>
              <a:buNone/>
              <a:defRPr/>
            </a:pPr>
            <a:r>
              <a:rPr lang="ru-RU" i="1" dirty="0" smtClean="0">
                <a:solidFill>
                  <a:prstClr val="black"/>
                </a:solidFill>
              </a:rPr>
              <a:t>• </a:t>
            </a:r>
            <a:r>
              <a:rPr lang="ru-RU" i="1" dirty="0" err="1" smtClean="0">
                <a:solidFill>
                  <a:prstClr val="black"/>
                </a:solidFill>
              </a:rPr>
              <a:t>Өзін</a:t>
            </a:r>
            <a:r>
              <a:rPr lang="ru-RU" i="1" dirty="0" smtClean="0">
                <a:solidFill>
                  <a:prstClr val="black"/>
                </a:solidFill>
              </a:rPr>
              <a:t> </a:t>
            </a:r>
            <a:r>
              <a:rPr lang="ru-RU" i="1" dirty="0" err="1" smtClean="0">
                <a:solidFill>
                  <a:prstClr val="black"/>
                </a:solidFill>
              </a:rPr>
              <a:t>өзгеге</a:t>
            </a:r>
            <a:r>
              <a:rPr lang="ru-RU" i="1" dirty="0" smtClean="0">
                <a:solidFill>
                  <a:prstClr val="black"/>
                </a:solidFill>
              </a:rPr>
              <a:t> </a:t>
            </a:r>
            <a:r>
              <a:rPr lang="ru-RU" i="1" dirty="0" err="1">
                <a:solidFill>
                  <a:prstClr val="black"/>
                </a:solidFill>
              </a:rPr>
              <a:t>ауыртпалық</a:t>
            </a:r>
            <a:r>
              <a:rPr lang="ru-RU" i="1" dirty="0">
                <a:solidFill>
                  <a:prstClr val="black"/>
                </a:solidFill>
              </a:rPr>
              <a:t> </a:t>
            </a:r>
            <a:r>
              <a:rPr lang="ru-RU" i="1" dirty="0" err="1">
                <a:solidFill>
                  <a:prstClr val="black"/>
                </a:solidFill>
              </a:rPr>
              <a:t>ретінде</a:t>
            </a:r>
            <a:r>
              <a:rPr lang="ru-RU" i="1" dirty="0">
                <a:solidFill>
                  <a:prstClr val="black"/>
                </a:solidFill>
              </a:rPr>
              <a:t> </a:t>
            </a:r>
            <a:r>
              <a:rPr lang="ru-RU" i="1" dirty="0" err="1">
                <a:solidFill>
                  <a:prstClr val="black"/>
                </a:solidFill>
              </a:rPr>
              <a:t>сезіну</a:t>
            </a:r>
            <a:r>
              <a:rPr lang="ru-RU" i="1" dirty="0">
                <a:solidFill>
                  <a:prstClr val="black"/>
                </a:solidFill>
              </a:rPr>
              <a:t> </a:t>
            </a:r>
          </a:p>
          <a:p>
            <a:pPr marL="2171700" lvl="5" indent="0">
              <a:buFont typeface="Arial" pitchFamily="34" charset="0"/>
              <a:buNone/>
              <a:defRPr/>
            </a:pPr>
            <a:r>
              <a:rPr lang="ru-RU" i="1" dirty="0">
                <a:solidFill>
                  <a:prstClr val="black"/>
                </a:solidFill>
              </a:rPr>
              <a:t>• </a:t>
            </a:r>
            <a:r>
              <a:rPr lang="ru-RU" i="1" dirty="0" err="1" smtClean="0">
                <a:solidFill>
                  <a:prstClr val="black"/>
                </a:solidFill>
              </a:rPr>
              <a:t>Өзін кінәлі сезіну</a:t>
            </a:r>
            <a:r>
              <a:rPr lang="ru-RU" i="1" dirty="0" smtClean="0">
                <a:solidFill>
                  <a:prstClr val="black"/>
                </a:solidFill>
              </a:rPr>
              <a:t>, </a:t>
            </a:r>
            <a:r>
              <a:rPr lang="ru-RU" i="1" dirty="0" err="1" smtClean="0">
                <a:solidFill>
                  <a:prstClr val="black"/>
                </a:solidFill>
              </a:rPr>
              <a:t>қатты ұялу</a:t>
            </a:r>
            <a:r>
              <a:rPr lang="ru-RU" i="1" dirty="0" smtClean="0">
                <a:solidFill>
                  <a:prstClr val="black"/>
                </a:solidFill>
              </a:rPr>
              <a:t> </a:t>
            </a:r>
            <a:endParaRPr lang="ru-RU" i="1" dirty="0">
              <a:solidFill>
                <a:prstClr val="black"/>
              </a:solidFill>
            </a:endParaRPr>
          </a:p>
          <a:p>
            <a:pPr marL="2171700" lvl="5" indent="0">
              <a:buFont typeface="Arial" pitchFamily="34" charset="0"/>
              <a:buNone/>
              <a:defRPr/>
            </a:pPr>
            <a:r>
              <a:rPr lang="ru-RU" i="1" dirty="0" smtClean="0">
                <a:solidFill>
                  <a:prstClr val="black"/>
                </a:solidFill>
              </a:rPr>
              <a:t>• </a:t>
            </a:r>
            <a:r>
              <a:rPr lang="ru-RU" i="1" dirty="0" err="1">
                <a:solidFill>
                  <a:prstClr val="black"/>
                </a:solidFill>
              </a:rPr>
              <a:t>Ж</a:t>
            </a:r>
            <a:r>
              <a:rPr lang="ru-RU" i="1" dirty="0" err="1" smtClean="0">
                <a:solidFill>
                  <a:prstClr val="black"/>
                </a:solidFill>
              </a:rPr>
              <a:t>ағдайдан</a:t>
            </a:r>
            <a:r>
              <a:rPr lang="ru-RU" i="1" dirty="0" smtClean="0">
                <a:solidFill>
                  <a:prstClr val="black"/>
                </a:solidFill>
              </a:rPr>
              <a:t> </a:t>
            </a:r>
            <a:r>
              <a:rPr lang="ru-RU" i="1" dirty="0" err="1" smtClean="0">
                <a:solidFill>
                  <a:prstClr val="black"/>
                </a:solidFill>
              </a:rPr>
              <a:t>шығудың</a:t>
            </a:r>
            <a:r>
              <a:rPr lang="ru-RU" i="1" dirty="0" smtClean="0">
                <a:solidFill>
                  <a:prstClr val="black"/>
                </a:solidFill>
              </a:rPr>
              <a:t> </a:t>
            </a:r>
            <a:r>
              <a:rPr lang="ru-RU" i="1" dirty="0" err="1">
                <a:solidFill>
                  <a:prstClr val="black"/>
                </a:solidFill>
              </a:rPr>
              <a:t>жалғыз</a:t>
            </a:r>
            <a:r>
              <a:rPr lang="ru-RU" i="1" dirty="0">
                <a:solidFill>
                  <a:prstClr val="black"/>
                </a:solidFill>
              </a:rPr>
              <a:t> «</a:t>
            </a:r>
            <a:r>
              <a:rPr lang="ru-RU" i="1" dirty="0" err="1">
                <a:solidFill>
                  <a:prstClr val="black"/>
                </a:solidFill>
              </a:rPr>
              <a:t>шешімі</a:t>
            </a:r>
            <a:r>
              <a:rPr lang="ru-RU" i="1" dirty="0" smtClean="0">
                <a:solidFill>
                  <a:prstClr val="black"/>
                </a:solidFill>
              </a:rPr>
              <a:t>» суицид </a:t>
            </a:r>
            <a:r>
              <a:rPr lang="ru-RU" i="1" dirty="0" err="1">
                <a:solidFill>
                  <a:prstClr val="black"/>
                </a:solidFill>
              </a:rPr>
              <a:t>болып</a:t>
            </a:r>
            <a:r>
              <a:rPr lang="ru-RU" i="1" dirty="0">
                <a:solidFill>
                  <a:prstClr val="black"/>
                </a:solidFill>
              </a:rPr>
              <a:t> </a:t>
            </a:r>
            <a:r>
              <a:rPr lang="ru-RU" i="1" dirty="0" err="1" smtClean="0">
                <a:solidFill>
                  <a:prstClr val="black"/>
                </a:solidFill>
              </a:rPr>
              <a:t>көрінетін</a:t>
            </a:r>
            <a:r>
              <a:rPr lang="ru-RU" i="1" dirty="0" smtClean="0">
                <a:solidFill>
                  <a:prstClr val="black"/>
                </a:solidFill>
              </a:rPr>
              <a:t> </a:t>
            </a:r>
            <a:r>
              <a:rPr lang="ru-RU" i="1" dirty="0" err="1" smtClean="0">
                <a:solidFill>
                  <a:prstClr val="black"/>
                </a:solidFill>
              </a:rPr>
              <a:t>теріс</a:t>
            </a:r>
            <a:r>
              <a:rPr lang="ru-RU" i="1" dirty="0" smtClean="0">
                <a:solidFill>
                  <a:prstClr val="black"/>
                </a:solidFill>
              </a:rPr>
              <a:t> </a:t>
            </a:r>
            <a:r>
              <a:rPr lang="ru-RU" i="1" dirty="0" err="1" smtClean="0">
                <a:solidFill>
                  <a:prstClr val="black"/>
                </a:solidFill>
              </a:rPr>
              <a:t>көзқарас</a:t>
            </a:r>
            <a:r>
              <a:rPr lang="ru-RU" i="1" dirty="0" smtClean="0">
                <a:solidFill>
                  <a:prstClr val="black"/>
                </a:solidFill>
              </a:rPr>
              <a:t> </a:t>
            </a:r>
            <a:endParaRPr lang="ru-RU" i="1" dirty="0">
              <a:solidFill>
                <a:prstClr val="black"/>
              </a:solidFill>
            </a:endParaRPr>
          </a:p>
        </p:txBody>
      </p:sp>
      <p:pic>
        <p:nvPicPr>
          <p:cNvPr id="4" name="Picture 3"/>
          <p:cNvPicPr>
            <a:picLocks noChangeAspect="1"/>
          </p:cNvPicPr>
          <p:nvPr/>
        </p:nvPicPr>
        <p:blipFill>
          <a:blip r:embed="rId3" cstate="print">
            <a:duotone>
              <a:schemeClr val="accent4">
                <a:shade val="45000"/>
                <a:satMod val="135000"/>
              </a:schemeClr>
              <a:prstClr val="white"/>
            </a:duotone>
            <a:extLst/>
          </a:blip>
          <a:stretch>
            <a:fillRect/>
          </a:stretch>
        </p:blipFill>
        <p:spPr>
          <a:xfrm>
            <a:off x="467544" y="3645024"/>
            <a:ext cx="1728192" cy="172819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30514298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clrChange>
              <a:clrFrom>
                <a:srgbClr val="F2F2F2"/>
              </a:clrFrom>
              <a:clrTo>
                <a:srgbClr val="F2F2F2">
                  <a:alpha val="0"/>
                </a:srgbClr>
              </a:clrTo>
            </a:clrChange>
            <a:duotone>
              <a:schemeClr val="accent4">
                <a:shade val="45000"/>
                <a:satMod val="135000"/>
              </a:schemeClr>
              <a:prstClr val="white"/>
            </a:duotone>
            <a:extLst/>
          </a:blip>
          <a:srcRect l="64454" t="5917" r="2432" b="55073"/>
          <a:stretch/>
        </p:blipFill>
        <p:spPr>
          <a:xfrm>
            <a:off x="4871545" y="1434661"/>
            <a:ext cx="4162096" cy="4903077"/>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146050" y="541338"/>
            <a:ext cx="8820150" cy="893762"/>
          </a:xfrm>
        </p:spPr>
        <p:txBody>
          <a:bodyPr rtlCol="0" anchor="t"/>
          <a:lstStyle/>
          <a:p>
            <a:pPr eaLnBrk="1" fontAlgn="auto" hangingPunct="1">
              <a:spcAft>
                <a:spcPts val="0"/>
              </a:spcAft>
              <a:defRPr/>
            </a:pPr>
            <a:r>
              <a:rPr lang="ru-RU" sz="2800" dirty="0" smtClean="0">
                <a:solidFill>
                  <a:srgbClr val="00B050"/>
                </a:solidFill>
                <a:effectLst>
                  <a:outerShdw blurRad="38100" dist="38100" dir="2700000" algn="tl">
                    <a:srgbClr val="000000">
                      <a:alpha val="43137"/>
                    </a:srgbClr>
                  </a:outerShdw>
                </a:effectLst>
              </a:rPr>
              <a:t>ӨЗ-ӨЗІНЕ ҚОЛ ЖҰМСАУ ЖАҒДАЙЫН ТҮСІНУ</a:t>
            </a:r>
            <a:endParaRPr lang="ru-RU" sz="2800" dirty="0">
              <a:solidFill>
                <a:srgbClr val="00B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eaLnBrk="1" hangingPunct="1">
              <a:lnSpc>
                <a:spcPts val="2000"/>
              </a:lnSpc>
              <a:buFont typeface="Arial" pitchFamily="34" charset="0"/>
              <a:buNone/>
            </a:pPr>
            <a:r>
              <a:rPr lang="ru-RU" altLang="en-US" sz="2400" smtClean="0"/>
              <a:t>• Өзінің қиналғанын  тоқтата алмайды</a:t>
            </a:r>
          </a:p>
          <a:p>
            <a:pPr marL="0" indent="0" eaLnBrk="1" hangingPunct="1">
              <a:lnSpc>
                <a:spcPts val="2000"/>
              </a:lnSpc>
              <a:buFont typeface="Arial" pitchFamily="34" charset="0"/>
              <a:buNone/>
            </a:pPr>
            <a:r>
              <a:rPr lang="ru-RU" altLang="en-US" sz="2400" smtClean="0"/>
              <a:t>• Айқын ойлай алмайды</a:t>
            </a:r>
          </a:p>
          <a:p>
            <a:pPr marL="0" indent="0" eaLnBrk="1" hangingPunct="1">
              <a:lnSpc>
                <a:spcPts val="2000"/>
              </a:lnSpc>
              <a:buFont typeface="Arial" pitchFamily="34" charset="0"/>
              <a:buNone/>
            </a:pPr>
            <a:r>
              <a:rPr lang="ru-RU" altLang="en-US" sz="2400" smtClean="0"/>
              <a:t>• Шешім қабылдай алмайды</a:t>
            </a:r>
          </a:p>
          <a:p>
            <a:pPr marL="0" indent="0" eaLnBrk="1" hangingPunct="1">
              <a:lnSpc>
                <a:spcPts val="2000"/>
              </a:lnSpc>
              <a:buFont typeface="Arial" pitchFamily="34" charset="0"/>
              <a:buNone/>
            </a:pPr>
            <a:r>
              <a:rPr lang="ru-RU" altLang="en-US" sz="2400" smtClean="0"/>
              <a:t>• Қиындықтан шығар ешқандай жол көрмейді</a:t>
            </a:r>
          </a:p>
          <a:p>
            <a:pPr marL="0" indent="0" eaLnBrk="1" hangingPunct="1">
              <a:lnSpc>
                <a:spcPts val="2000"/>
              </a:lnSpc>
              <a:buFont typeface="Arial" pitchFamily="34" charset="0"/>
              <a:buNone/>
            </a:pPr>
            <a:r>
              <a:rPr lang="ru-RU" altLang="en-US" sz="2400" smtClean="0"/>
              <a:t>• Ұйқыдан,тама</a:t>
            </a:r>
            <a:r>
              <a:rPr lang="kk-KZ" altLang="en-US" sz="2400" smtClean="0"/>
              <a:t>қтан қалады әрі </a:t>
            </a:r>
            <a:r>
              <a:rPr lang="ru-RU" altLang="en-US" sz="2400" smtClean="0"/>
              <a:t>жұмыс істей алмайды</a:t>
            </a:r>
          </a:p>
          <a:p>
            <a:pPr marL="0" indent="0" eaLnBrk="1" hangingPunct="1">
              <a:lnSpc>
                <a:spcPts val="2000"/>
              </a:lnSpc>
              <a:buFont typeface="Arial" pitchFamily="34" charset="0"/>
              <a:buNone/>
            </a:pPr>
            <a:r>
              <a:rPr lang="ru-RU" altLang="en-US" sz="2400" smtClean="0"/>
              <a:t>• Депрессиядан шыға алмайды</a:t>
            </a:r>
          </a:p>
          <a:p>
            <a:pPr marL="0" indent="0" eaLnBrk="1" hangingPunct="1">
              <a:lnSpc>
                <a:spcPts val="2000"/>
              </a:lnSpc>
              <a:buFont typeface="Arial" pitchFamily="34" charset="0"/>
              <a:buNone/>
            </a:pPr>
            <a:r>
              <a:rPr lang="ru-RU" altLang="en-US" sz="2400" smtClean="0"/>
              <a:t>• Көңілсіздіктен құтыла алмайды</a:t>
            </a:r>
          </a:p>
          <a:p>
            <a:pPr marL="0" indent="0" eaLnBrk="1" hangingPunct="1">
              <a:lnSpc>
                <a:spcPts val="2000"/>
              </a:lnSpc>
              <a:buFont typeface="Arial" pitchFamily="34" charset="0"/>
              <a:buNone/>
            </a:pPr>
            <a:r>
              <a:rPr lang="ru-RU" altLang="en-US" sz="2400" smtClean="0"/>
              <a:t>• Өзгеріс мүмкіндігін көре алмайды</a:t>
            </a:r>
          </a:p>
          <a:p>
            <a:pPr marL="0" indent="0" eaLnBrk="1" hangingPunct="1">
              <a:lnSpc>
                <a:spcPts val="2000"/>
              </a:lnSpc>
              <a:buFont typeface="Arial" pitchFamily="34" charset="0"/>
              <a:buNone/>
            </a:pPr>
            <a:r>
              <a:rPr lang="ru-RU" altLang="en-US" sz="2400" smtClean="0"/>
              <a:t>• Өзін лайықты адам ретінде сезіне алмайды</a:t>
            </a:r>
          </a:p>
          <a:p>
            <a:pPr marL="0" indent="0" eaLnBrk="1" hangingPunct="1">
              <a:lnSpc>
                <a:spcPts val="2000"/>
              </a:lnSpc>
              <a:buFont typeface="Arial" pitchFamily="34" charset="0"/>
              <a:buNone/>
            </a:pPr>
            <a:r>
              <a:rPr lang="ru-RU" altLang="en-US" sz="2400" smtClean="0"/>
              <a:t>• Басқа адамның назарын аудара алмайды</a:t>
            </a:r>
          </a:p>
          <a:p>
            <a:pPr marL="0" indent="0" eaLnBrk="1" hangingPunct="1">
              <a:lnSpc>
                <a:spcPts val="2000"/>
              </a:lnSpc>
              <a:buFont typeface="Arial" pitchFamily="34" charset="0"/>
              <a:buNone/>
            </a:pPr>
            <a:r>
              <a:rPr lang="it-IT" altLang="en-US" sz="2400" smtClean="0"/>
              <a:t>• </a:t>
            </a:r>
            <a:r>
              <a:rPr lang="kk-KZ" altLang="en-US" sz="2400" smtClean="0"/>
              <a:t>Жағдайды басқаруға қол жеткізу мүмкіндіктерін</a:t>
            </a:r>
          </a:p>
          <a:p>
            <a:pPr marL="0" indent="0" eaLnBrk="1" hangingPunct="1">
              <a:lnSpc>
                <a:spcPts val="2000"/>
              </a:lnSpc>
              <a:buFont typeface="Arial" pitchFamily="34" charset="0"/>
              <a:buNone/>
            </a:pPr>
            <a:r>
              <a:rPr lang="kk-KZ" altLang="en-US" sz="2400" smtClean="0"/>
              <a:t> көре алмайды</a:t>
            </a:r>
            <a:endParaRPr lang="ru-RU" altLang="en-US" sz="2400" smtClean="0"/>
          </a:p>
        </p:txBody>
      </p:sp>
    </p:spTree>
    <p:extLst>
      <p:ext uri="{BB962C8B-B14F-4D97-AF65-F5344CB8AC3E}">
        <p14:creationId xmlns:p14="http://schemas.microsoft.com/office/powerpoint/2010/main" xmlns="" val="34961601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par>
                          <p:cTn id="28" fill="hold" nodeType="afterGroup">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childTnLst>
                          </p:cTn>
                        </p:par>
                        <p:par>
                          <p:cTn id="34" fill="hold" nodeType="afterGroup">
                            <p:stCondLst>
                              <p:cond delay="2500"/>
                            </p:stCondLst>
                            <p:childTnLst>
                              <p:par>
                                <p:cTn id="35" presetID="53" presetClass="entr" presetSubtype="16"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
                                            <p:txEl>
                                              <p:pRg st="5" end="5"/>
                                            </p:txEl>
                                          </p:spTgt>
                                        </p:tgtEl>
                                      </p:cBhvr>
                                    </p:animEffect>
                                  </p:childTnLst>
                                </p:cTn>
                              </p:par>
                            </p:childTnLst>
                          </p:cTn>
                        </p:par>
                        <p:par>
                          <p:cTn id="40" fill="hold" nodeType="afterGroup">
                            <p:stCondLst>
                              <p:cond delay="3000"/>
                            </p:stCondLst>
                            <p:childTnLst>
                              <p:par>
                                <p:cTn id="41" presetID="53" presetClass="entr" presetSubtype="16"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3">
                                            <p:txEl>
                                              <p:pRg st="6" end="6"/>
                                            </p:txEl>
                                          </p:spTgt>
                                        </p:tgtEl>
                                      </p:cBhvr>
                                    </p:animEffect>
                                  </p:childTnLst>
                                </p:cTn>
                              </p:par>
                            </p:childTnLst>
                          </p:cTn>
                        </p:par>
                        <p:par>
                          <p:cTn id="46" fill="hold" nodeType="afterGroup">
                            <p:stCondLst>
                              <p:cond delay="3500"/>
                            </p:stCondLst>
                            <p:childTnLst>
                              <p:par>
                                <p:cTn id="47" presetID="53" presetClass="entr" presetSubtype="16" fill="hold"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par>
                          <p:cTn id="52" fill="hold" nodeType="afterGroup">
                            <p:stCondLst>
                              <p:cond delay="4000"/>
                            </p:stCondLst>
                            <p:childTnLst>
                              <p:par>
                                <p:cTn id="53" presetID="53" presetClass="entr" presetSubtype="16" fill="hold"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7" dur="500"/>
                                        <p:tgtEl>
                                          <p:spTgt spid="3">
                                            <p:txEl>
                                              <p:pRg st="8" end="8"/>
                                            </p:txEl>
                                          </p:spTgt>
                                        </p:tgtEl>
                                      </p:cBhvr>
                                    </p:animEffect>
                                  </p:childTnLst>
                                </p:cTn>
                              </p:par>
                            </p:childTnLst>
                          </p:cTn>
                        </p:par>
                        <p:par>
                          <p:cTn id="58" fill="hold" nodeType="afterGroup">
                            <p:stCondLst>
                              <p:cond delay="4500"/>
                            </p:stCondLst>
                            <p:childTnLst>
                              <p:par>
                                <p:cTn id="59" presetID="53" presetClass="entr" presetSubtype="16" fill="hold" nodeType="after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p:cTn id="61"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3" dur="500"/>
                                        <p:tgtEl>
                                          <p:spTgt spid="3">
                                            <p:txEl>
                                              <p:pRg st="9" end="9"/>
                                            </p:txEl>
                                          </p:spTgt>
                                        </p:tgtEl>
                                      </p:cBhvr>
                                    </p:animEffect>
                                  </p:childTnLst>
                                </p:cTn>
                              </p:par>
                            </p:childTnLst>
                          </p:cTn>
                        </p:par>
                        <p:par>
                          <p:cTn id="64" fill="hold" nodeType="afterGroup">
                            <p:stCondLst>
                              <p:cond delay="5000"/>
                            </p:stCondLst>
                            <p:childTnLst>
                              <p:par>
                                <p:cTn id="65" presetID="53" presetClass="entr" presetSubtype="16" fill="hold" nodeType="after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p:cTn id="67"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8"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69" dur="500"/>
                                        <p:tgtEl>
                                          <p:spTgt spid="3">
                                            <p:txEl>
                                              <p:pRg st="10" end="10"/>
                                            </p:txEl>
                                          </p:spTgt>
                                        </p:tgtEl>
                                      </p:cBhvr>
                                    </p:animEffect>
                                  </p:childTnLst>
                                </p:cTn>
                              </p:par>
                            </p:childTnLst>
                          </p:cTn>
                        </p:par>
                        <p:par>
                          <p:cTn id="70" fill="hold" nodeType="afterGroup">
                            <p:stCondLst>
                              <p:cond delay="5500"/>
                            </p:stCondLst>
                            <p:childTnLst>
                              <p:par>
                                <p:cTn id="71" presetID="53" presetClass="entr" presetSubtype="16" fill="hold" nodeType="after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p:cTn id="73"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74"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7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1187624" y="620688"/>
            <a:ext cx="6912768" cy="4248472"/>
          </a:xfrm>
          <a:prstGeom prst="wedgeEllipseCallout">
            <a:avLst/>
          </a:prstGeom>
          <a:solidFill>
            <a:srgbClr val="FFCC00"/>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ru-RU" sz="4800" b="1" dirty="0" err="1">
                <a:solidFill>
                  <a:prstClr val="white"/>
                </a:solidFill>
                <a:latin typeface="Arial Narrow" panose="020B0606020202030204" pitchFamily="34" charset="0"/>
              </a:rPr>
              <a:t>Ескертуші</a:t>
            </a:r>
            <a:r>
              <a:rPr lang="ru-RU" sz="4800" b="1" dirty="0">
                <a:solidFill>
                  <a:prstClr val="white"/>
                </a:solidFill>
                <a:latin typeface="Arial Narrow" panose="020B0606020202030204" pitchFamily="34" charset="0"/>
              </a:rPr>
              <a:t> БЕЛГІЛЕРДІ </a:t>
            </a:r>
            <a:r>
              <a:rPr lang="ru-RU" sz="4800" b="1" dirty="0" err="1">
                <a:solidFill>
                  <a:prstClr val="white"/>
                </a:solidFill>
                <a:latin typeface="Arial Narrow" panose="020B0606020202030204" pitchFamily="34" charset="0"/>
              </a:rPr>
              <a:t>байқау</a:t>
            </a:r>
            <a:r>
              <a:rPr lang="ru-RU" sz="4800" b="1" dirty="0">
                <a:solidFill>
                  <a:prstClr val="white"/>
                </a:solidFill>
                <a:latin typeface="Arial Narrow" panose="020B0606020202030204" pitchFamily="34" charset="0"/>
              </a:rPr>
              <a:t> </a:t>
            </a:r>
          </a:p>
          <a:p>
            <a:pPr algn="ctr">
              <a:defRPr/>
            </a:pPr>
            <a:r>
              <a:rPr lang="ru-RU" sz="4800" b="1" dirty="0">
                <a:solidFill>
                  <a:prstClr val="white"/>
                </a:solidFill>
                <a:latin typeface="Arial Narrow" panose="020B0606020202030204" pitchFamily="34" charset="0"/>
              </a:rPr>
              <a:t> </a:t>
            </a:r>
          </a:p>
        </p:txBody>
      </p:sp>
    </p:spTree>
    <p:extLst>
      <p:ext uri="{BB962C8B-B14F-4D97-AF65-F5344CB8AC3E}">
        <p14:creationId xmlns:p14="http://schemas.microsoft.com/office/powerpoint/2010/main" xmlns="" val="137346514"/>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179512" y="620848"/>
            <a:ext cx="3060000" cy="1440000"/>
          </a:xfrm>
          <a:prstGeom prst="wedgeEllipseCallout">
            <a:avLst>
              <a:gd name="adj1" fmla="val -42982"/>
              <a:gd name="adj2" fmla="val -52556"/>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b="1" dirty="0">
                <a:solidFill>
                  <a:prstClr val="white"/>
                </a:solidFill>
              </a:rPr>
              <a:t>МИФ:</a:t>
            </a:r>
          </a:p>
          <a:p>
            <a:pPr algn="ctr">
              <a:defRPr/>
            </a:pPr>
            <a:r>
              <a:rPr lang="ru-RU" b="1" dirty="0">
                <a:solidFill>
                  <a:prstClr val="white"/>
                </a:solidFill>
              </a:rPr>
              <a:t>Суицид </a:t>
            </a:r>
            <a:r>
              <a:rPr lang="ru-RU" b="1" dirty="0" err="1">
                <a:solidFill>
                  <a:prstClr val="white"/>
                </a:solidFill>
              </a:rPr>
              <a:t>туралы</a:t>
            </a:r>
            <a:r>
              <a:rPr lang="ru-RU" b="1" dirty="0">
                <a:solidFill>
                  <a:prstClr val="white"/>
                </a:solidFill>
              </a:rPr>
              <a:t> </a:t>
            </a:r>
            <a:r>
              <a:rPr lang="ru-RU" b="1" dirty="0" err="1">
                <a:solidFill>
                  <a:prstClr val="white"/>
                </a:solidFill>
              </a:rPr>
              <a:t>ойы</a:t>
            </a:r>
            <a:r>
              <a:rPr lang="ru-RU" b="1" dirty="0">
                <a:solidFill>
                  <a:prstClr val="white"/>
                </a:solidFill>
              </a:rPr>
              <a:t> бар </a:t>
            </a:r>
            <a:r>
              <a:rPr lang="ru-RU" b="1" dirty="0" err="1">
                <a:solidFill>
                  <a:prstClr val="white"/>
                </a:solidFill>
              </a:rPr>
              <a:t>адамдар</a:t>
            </a:r>
            <a:r>
              <a:rPr lang="ru-RU" b="1" dirty="0">
                <a:solidFill>
                  <a:prstClr val="white"/>
                </a:solidFill>
              </a:rPr>
              <a:t> </a:t>
            </a:r>
            <a:r>
              <a:rPr lang="ru-RU" b="1" dirty="0" err="1">
                <a:solidFill>
                  <a:prstClr val="white"/>
                </a:solidFill>
              </a:rPr>
              <a:t>өз</a:t>
            </a:r>
            <a:r>
              <a:rPr lang="ru-RU" b="1" dirty="0">
                <a:solidFill>
                  <a:prstClr val="white"/>
                </a:solidFill>
              </a:rPr>
              <a:t> </a:t>
            </a:r>
            <a:r>
              <a:rPr lang="ru-RU" b="1" dirty="0" err="1">
                <a:solidFill>
                  <a:prstClr val="white"/>
                </a:solidFill>
              </a:rPr>
              <a:t>жоспарын</a:t>
            </a:r>
            <a:r>
              <a:rPr lang="ru-RU" b="1" dirty="0">
                <a:solidFill>
                  <a:prstClr val="white"/>
                </a:solidFill>
              </a:rPr>
              <a:t> </a:t>
            </a:r>
            <a:r>
              <a:rPr lang="ru-RU" b="1" dirty="0" err="1">
                <a:solidFill>
                  <a:prstClr val="white"/>
                </a:solidFill>
              </a:rPr>
              <a:t>ортаға</a:t>
            </a:r>
            <a:r>
              <a:rPr lang="ru-RU" b="1" dirty="0">
                <a:solidFill>
                  <a:prstClr val="white"/>
                </a:solidFill>
              </a:rPr>
              <a:t> </a:t>
            </a:r>
            <a:r>
              <a:rPr lang="ru-RU" b="1" dirty="0" err="1">
                <a:solidFill>
                  <a:prstClr val="white"/>
                </a:solidFill>
              </a:rPr>
              <a:t>салмайды</a:t>
            </a:r>
            <a:r>
              <a:rPr lang="ru-RU" b="1" dirty="0">
                <a:solidFill>
                  <a:prstClr val="white"/>
                </a:solidFill>
              </a:rPr>
              <a:t> </a:t>
            </a:r>
            <a:endParaRPr lang="en-US" b="1" dirty="0">
              <a:solidFill>
                <a:prstClr val="white"/>
              </a:solidFill>
              <a:effectLst>
                <a:outerShdw blurRad="38100" dist="38100" dir="2700000" algn="tl">
                  <a:srgbClr val="000000">
                    <a:alpha val="43137"/>
                  </a:srgbClr>
                </a:outerShdw>
              </a:effectLst>
            </a:endParaRPr>
          </a:p>
        </p:txBody>
      </p:sp>
      <p:sp>
        <p:nvSpPr>
          <p:cNvPr id="5" name="Oval Callout 4"/>
          <p:cNvSpPr/>
          <p:nvPr/>
        </p:nvSpPr>
        <p:spPr>
          <a:xfrm>
            <a:off x="166011" y="2024944"/>
            <a:ext cx="4680000" cy="2556184"/>
          </a:xfrm>
          <a:prstGeom prst="wedgeEllipseCallout">
            <a:avLst>
              <a:gd name="adj1" fmla="val -42730"/>
              <a:gd name="adj2" fmla="val 50092"/>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ru-RU" sz="2000" b="1" dirty="0">
                <a:solidFill>
                  <a:prstClr val="white"/>
                </a:solidFill>
              </a:rPr>
              <a:t>ФАКТ</a:t>
            </a:r>
            <a:r>
              <a:rPr lang="ru-RU" sz="2000" dirty="0">
                <a:solidFill>
                  <a:prstClr val="white"/>
                </a:solidFill>
              </a:rPr>
              <a:t>:</a:t>
            </a:r>
          </a:p>
          <a:p>
            <a:pPr algn="ctr">
              <a:defRPr/>
            </a:pPr>
            <a:r>
              <a:rPr lang="ru-RU" sz="2000" dirty="0">
                <a:solidFill>
                  <a:prstClr val="white"/>
                </a:solidFill>
              </a:rPr>
              <a:t>Суицид </a:t>
            </a:r>
            <a:r>
              <a:rPr lang="ru-RU" sz="2000" dirty="0" err="1">
                <a:solidFill>
                  <a:prstClr val="white"/>
                </a:solidFill>
              </a:rPr>
              <a:t>туралы</a:t>
            </a:r>
            <a:r>
              <a:rPr lang="ru-RU" sz="2000" dirty="0">
                <a:solidFill>
                  <a:prstClr val="white"/>
                </a:solidFill>
              </a:rPr>
              <a:t> </a:t>
            </a:r>
            <a:r>
              <a:rPr lang="ru-RU" sz="2000" dirty="0" err="1">
                <a:solidFill>
                  <a:prstClr val="white"/>
                </a:solidFill>
              </a:rPr>
              <a:t>ойы</a:t>
            </a:r>
            <a:r>
              <a:rPr lang="ru-RU" sz="2000" dirty="0">
                <a:solidFill>
                  <a:prstClr val="white"/>
                </a:solidFill>
              </a:rPr>
              <a:t> бар </a:t>
            </a:r>
            <a:r>
              <a:rPr lang="ru-RU" sz="2000" dirty="0" err="1">
                <a:solidFill>
                  <a:prstClr val="white"/>
                </a:solidFill>
              </a:rPr>
              <a:t>адамдардың</a:t>
            </a:r>
            <a:r>
              <a:rPr lang="ru-RU" sz="2000" dirty="0">
                <a:solidFill>
                  <a:prstClr val="white"/>
                </a:solidFill>
              </a:rPr>
              <a:t> </a:t>
            </a:r>
            <a:r>
              <a:rPr lang="ru-RU" sz="2000" dirty="0" err="1">
                <a:solidFill>
                  <a:prstClr val="white"/>
                </a:solidFill>
              </a:rPr>
              <a:t>көпшілігі</a:t>
            </a:r>
            <a:r>
              <a:rPr lang="ru-RU" sz="2000" dirty="0">
                <a:solidFill>
                  <a:prstClr val="white"/>
                </a:solidFill>
              </a:rPr>
              <a:t> </a:t>
            </a:r>
            <a:r>
              <a:rPr lang="ru-RU" sz="2000" dirty="0" err="1">
                <a:solidFill>
                  <a:prstClr val="white"/>
                </a:solidFill>
              </a:rPr>
              <a:t>өз</a:t>
            </a:r>
            <a:r>
              <a:rPr lang="ru-RU" sz="2000" dirty="0">
                <a:solidFill>
                  <a:prstClr val="white"/>
                </a:solidFill>
              </a:rPr>
              <a:t> </a:t>
            </a:r>
            <a:r>
              <a:rPr lang="ru-RU" sz="2000" dirty="0" err="1">
                <a:solidFill>
                  <a:prstClr val="white"/>
                </a:solidFill>
              </a:rPr>
              <a:t>ниеті</a:t>
            </a:r>
            <a:r>
              <a:rPr lang="ru-RU" sz="2000" dirty="0">
                <a:solidFill>
                  <a:prstClr val="white"/>
                </a:solidFill>
              </a:rPr>
              <a:t> </a:t>
            </a:r>
            <a:r>
              <a:rPr lang="ru-RU" sz="2000" dirty="0" err="1">
                <a:solidFill>
                  <a:prstClr val="white"/>
                </a:solidFill>
              </a:rPr>
              <a:t>туралы</a:t>
            </a:r>
            <a:r>
              <a:rPr lang="ru-RU" sz="2000" dirty="0">
                <a:solidFill>
                  <a:prstClr val="white"/>
                </a:solidFill>
              </a:rPr>
              <a:t> </a:t>
            </a:r>
            <a:r>
              <a:rPr lang="ru-RU" sz="2000" dirty="0" err="1">
                <a:solidFill>
                  <a:prstClr val="white"/>
                </a:solidFill>
              </a:rPr>
              <a:t>қадам</a:t>
            </a:r>
            <a:r>
              <a:rPr lang="ru-RU" sz="2000" dirty="0">
                <a:solidFill>
                  <a:prstClr val="white"/>
                </a:solidFill>
              </a:rPr>
              <a:t> </a:t>
            </a:r>
            <a:r>
              <a:rPr lang="ru-RU" sz="2000" dirty="0" err="1">
                <a:solidFill>
                  <a:prstClr val="white"/>
                </a:solidFill>
              </a:rPr>
              <a:t>жасаудан</a:t>
            </a:r>
            <a:r>
              <a:rPr lang="ru-RU" sz="2000" dirty="0">
                <a:solidFill>
                  <a:prstClr val="white"/>
                </a:solidFill>
              </a:rPr>
              <a:t> </a:t>
            </a:r>
            <a:r>
              <a:rPr lang="ru-RU" sz="2000" dirty="0" err="1">
                <a:solidFill>
                  <a:prstClr val="white"/>
                </a:solidFill>
              </a:rPr>
              <a:t>бірер</a:t>
            </a:r>
            <a:r>
              <a:rPr lang="ru-RU" sz="2000" dirty="0">
                <a:solidFill>
                  <a:prstClr val="white"/>
                </a:solidFill>
              </a:rPr>
              <a:t> </a:t>
            </a:r>
            <a:r>
              <a:rPr lang="ru-RU" sz="2000" dirty="0" err="1">
                <a:solidFill>
                  <a:prstClr val="white"/>
                </a:solidFill>
              </a:rPr>
              <a:t>апта</a:t>
            </a:r>
            <a:r>
              <a:rPr lang="ru-RU" sz="2000" dirty="0">
                <a:solidFill>
                  <a:prstClr val="white"/>
                </a:solidFill>
              </a:rPr>
              <a:t> </a:t>
            </a:r>
            <a:r>
              <a:rPr lang="ru-RU" sz="2000" dirty="0" err="1">
                <a:solidFill>
                  <a:prstClr val="white"/>
                </a:solidFill>
              </a:rPr>
              <a:t>бұрын</a:t>
            </a:r>
            <a:r>
              <a:rPr lang="ru-RU" sz="2000" dirty="0">
                <a:solidFill>
                  <a:prstClr val="white"/>
                </a:solidFill>
              </a:rPr>
              <a:t> </a:t>
            </a:r>
            <a:r>
              <a:rPr lang="ru-RU" sz="2000" dirty="0" err="1">
                <a:solidFill>
                  <a:prstClr val="white"/>
                </a:solidFill>
              </a:rPr>
              <a:t>хабарлайды</a:t>
            </a:r>
            <a:endParaRPr lang="en-US" sz="2000" b="1" dirty="0">
              <a:solidFill>
                <a:prstClr val="white"/>
              </a:solidFill>
              <a:effectLst>
                <a:outerShdw blurRad="38100" dist="38100" dir="2700000" algn="tl">
                  <a:srgbClr val="000000">
                    <a:alpha val="43137"/>
                  </a:srgbClr>
                </a:outerShdw>
              </a:effectLst>
            </a:endParaRPr>
          </a:p>
        </p:txBody>
      </p:sp>
      <p:sp>
        <p:nvSpPr>
          <p:cNvPr id="6" name="Oval Callout 5"/>
          <p:cNvSpPr/>
          <p:nvPr/>
        </p:nvSpPr>
        <p:spPr>
          <a:xfrm>
            <a:off x="5832000" y="1685887"/>
            <a:ext cx="3060000" cy="1872208"/>
          </a:xfrm>
          <a:prstGeom prst="wedgeEllipseCallout">
            <a:avLst>
              <a:gd name="adj1" fmla="val 44084"/>
              <a:gd name="adj2" fmla="val -50267"/>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sz="2000" b="1" dirty="0">
                <a:solidFill>
                  <a:prstClr val="white"/>
                </a:solidFill>
              </a:rPr>
              <a:t>МИФ</a:t>
            </a:r>
            <a:r>
              <a:rPr lang="ru-RU" sz="2000" dirty="0">
                <a:solidFill>
                  <a:prstClr val="white"/>
                </a:solidFill>
              </a:rPr>
              <a:t>:</a:t>
            </a:r>
          </a:p>
          <a:p>
            <a:pPr algn="ctr">
              <a:defRPr/>
            </a:pPr>
            <a:r>
              <a:rPr lang="ru-RU" sz="2000" dirty="0" err="1">
                <a:solidFill>
                  <a:prstClr val="white"/>
                </a:solidFill>
              </a:rPr>
              <a:t>Өз-өзіне қол жұмсау туралы</a:t>
            </a:r>
            <a:r>
              <a:rPr lang="ru-RU" sz="2000" dirty="0">
                <a:solidFill>
                  <a:prstClr val="white"/>
                </a:solidFill>
              </a:rPr>
              <a:t> </a:t>
            </a:r>
            <a:r>
              <a:rPr lang="ru-RU" sz="2000" dirty="0" err="1">
                <a:solidFill>
                  <a:prstClr val="white"/>
                </a:solidFill>
              </a:rPr>
              <a:t>айтатын</a:t>
            </a:r>
            <a:r>
              <a:rPr lang="ru-RU" sz="2000" dirty="0">
                <a:solidFill>
                  <a:prstClr val="white"/>
                </a:solidFill>
              </a:rPr>
              <a:t> </a:t>
            </a:r>
            <a:r>
              <a:rPr lang="ru-RU" sz="2000" dirty="0" err="1">
                <a:solidFill>
                  <a:prstClr val="white"/>
                </a:solidFill>
              </a:rPr>
              <a:t>адамдар</a:t>
            </a:r>
            <a:r>
              <a:rPr lang="ru-RU" sz="2000" dirty="0">
                <a:solidFill>
                  <a:prstClr val="white"/>
                </a:solidFill>
              </a:rPr>
              <a:t> </a:t>
            </a:r>
            <a:r>
              <a:rPr lang="ru-RU" sz="2000" dirty="0" err="1">
                <a:solidFill>
                  <a:prstClr val="white"/>
                </a:solidFill>
              </a:rPr>
              <a:t>олай</a:t>
            </a:r>
            <a:r>
              <a:rPr lang="ru-RU" sz="2000" dirty="0">
                <a:solidFill>
                  <a:prstClr val="white"/>
                </a:solidFill>
              </a:rPr>
              <a:t> </a:t>
            </a:r>
            <a:r>
              <a:rPr lang="ru-RU" sz="2000" dirty="0" err="1">
                <a:solidFill>
                  <a:prstClr val="white"/>
                </a:solidFill>
              </a:rPr>
              <a:t>жасамайды</a:t>
            </a:r>
            <a:endParaRPr lang="en-US" sz="2000" b="1" dirty="0">
              <a:solidFill>
                <a:prstClr val="white"/>
              </a:solidFill>
              <a:effectLst>
                <a:outerShdw blurRad="38100" dist="38100" dir="2700000" algn="tl">
                  <a:srgbClr val="000000">
                    <a:alpha val="43137"/>
                  </a:srgbClr>
                </a:outerShdw>
              </a:effectLst>
            </a:endParaRPr>
          </a:p>
        </p:txBody>
      </p:sp>
      <p:sp>
        <p:nvSpPr>
          <p:cNvPr id="7" name="Oval Callout 6"/>
          <p:cNvSpPr/>
          <p:nvPr/>
        </p:nvSpPr>
        <p:spPr>
          <a:xfrm>
            <a:off x="4186772" y="3429000"/>
            <a:ext cx="4680000" cy="2556224"/>
          </a:xfrm>
          <a:prstGeom prst="wedgeEllipseCallout">
            <a:avLst>
              <a:gd name="adj1" fmla="val 40477"/>
              <a:gd name="adj2" fmla="val 51552"/>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ru-RU" sz="2000" b="1" dirty="0">
                <a:solidFill>
                  <a:prstClr val="white"/>
                </a:solidFill>
              </a:rPr>
              <a:t>ФАКТ</a:t>
            </a:r>
            <a:r>
              <a:rPr lang="ru-RU" sz="2000" dirty="0">
                <a:solidFill>
                  <a:prstClr val="white"/>
                </a:solidFill>
              </a:rPr>
              <a:t>:</a:t>
            </a:r>
          </a:p>
          <a:p>
            <a:pPr algn="ctr">
              <a:defRPr/>
            </a:pPr>
            <a:r>
              <a:rPr lang="ru-RU" sz="2000" dirty="0" err="1">
                <a:solidFill>
                  <a:prstClr val="white"/>
                </a:solidFill>
              </a:rPr>
              <a:t>Өз-өзіне қол жұмсау туралы</a:t>
            </a:r>
            <a:r>
              <a:rPr lang="ru-RU" sz="2000" dirty="0">
                <a:solidFill>
                  <a:prstClr val="white"/>
                </a:solidFill>
              </a:rPr>
              <a:t> </a:t>
            </a:r>
            <a:r>
              <a:rPr lang="ru-RU" sz="2000" dirty="0" err="1">
                <a:solidFill>
                  <a:prstClr val="white"/>
                </a:solidFill>
              </a:rPr>
              <a:t>сөз қылған адамдар</a:t>
            </a:r>
            <a:r>
              <a:rPr lang="ru-RU" sz="2000" dirty="0">
                <a:solidFill>
                  <a:prstClr val="white"/>
                </a:solidFill>
              </a:rPr>
              <a:t> </a:t>
            </a:r>
            <a:r>
              <a:rPr lang="ru-RU" sz="2000" dirty="0" err="1">
                <a:solidFill>
                  <a:prstClr val="white"/>
                </a:solidFill>
              </a:rPr>
              <a:t>өз-өзіне қол жұмсауға ұмтылуы </a:t>
            </a:r>
            <a:r>
              <a:rPr lang="ru-RU" sz="2000" dirty="0">
                <a:solidFill>
                  <a:prstClr val="white"/>
                </a:solidFill>
              </a:rPr>
              <a:t>не оны </a:t>
            </a:r>
            <a:r>
              <a:rPr lang="ru-RU" sz="2000" dirty="0" err="1">
                <a:solidFill>
                  <a:prstClr val="white"/>
                </a:solidFill>
              </a:rPr>
              <a:t>жасауы</a:t>
            </a:r>
            <a:r>
              <a:rPr lang="ru-RU" sz="2000" dirty="0">
                <a:solidFill>
                  <a:prstClr val="white"/>
                </a:solidFill>
              </a:rPr>
              <a:t> </a:t>
            </a:r>
            <a:r>
              <a:rPr lang="ru-RU" sz="2000" dirty="0" err="1">
                <a:solidFill>
                  <a:prstClr val="white"/>
                </a:solidFill>
              </a:rPr>
              <a:t>мүмкін</a:t>
            </a:r>
            <a:r>
              <a:rPr lang="ru-RU" sz="2000" dirty="0">
                <a:solidFill>
                  <a:prstClr val="white"/>
                </a:solidFill>
              </a:rPr>
              <a:t> </a:t>
            </a:r>
            <a:endParaRPr lang="en-US" sz="2000" b="1" dirty="0">
              <a:solidFill>
                <a:prstClr val="white"/>
              </a:solidFill>
              <a:effectLst>
                <a:outerShdw blurRad="38100" dist="38100" dir="2700000" algn="tl">
                  <a:srgbClr val="000000">
                    <a:alpha val="43137"/>
                  </a:srgbClr>
                </a:outerShdw>
              </a:effectLst>
            </a:endParaRPr>
          </a:p>
        </p:txBody>
      </p:sp>
      <p:sp>
        <p:nvSpPr>
          <p:cNvPr id="43022" name="TextBox 5"/>
          <p:cNvSpPr txBox="1">
            <a:spLocks noChangeArrowheads="1"/>
          </p:cNvSpPr>
          <p:nvPr/>
        </p:nvSpPr>
        <p:spPr bwMode="auto">
          <a:xfrm>
            <a:off x="252413" y="6000750"/>
            <a:ext cx="86391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pPr>
            <a:r>
              <a:rPr lang="ru-RU" altLang="en-US" sz="1400" b="1" i="1">
                <a:solidFill>
                  <a:srgbClr val="000000"/>
                </a:solidFill>
              </a:rPr>
              <a:t>Дерек көзі: </a:t>
            </a:r>
            <a:r>
              <a:rPr lang="en-US" altLang="en-US" sz="1400" b="1" i="1">
                <a:solidFill>
                  <a:srgbClr val="000000"/>
                </a:solidFill>
              </a:rPr>
              <a:t>QPR</a:t>
            </a:r>
            <a:r>
              <a:rPr lang="ru-RU" altLang="en-US" sz="1400" b="1" i="1">
                <a:solidFill>
                  <a:srgbClr val="000000"/>
                </a:solidFill>
              </a:rPr>
              <a:t>, Сұрақ қой, сендір және бағытта</a:t>
            </a:r>
          </a:p>
        </p:txBody>
      </p:sp>
    </p:spTree>
    <p:extLst>
      <p:ext uri="{BB962C8B-B14F-4D97-AF65-F5344CB8AC3E}">
        <p14:creationId xmlns:p14="http://schemas.microsoft.com/office/powerpoint/2010/main" xmlns="" val="13577568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nodeType="afterGroup">
                            <p:stCondLst>
                              <p:cond delay="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587375"/>
            <a:ext cx="8820150" cy="677863"/>
          </a:xfrm>
        </p:spPr>
        <p:txBody>
          <a:bodyPr rtlCol="0"/>
          <a:lstStyle/>
          <a:p>
            <a:pPr eaLnBrk="1" fontAlgn="auto" hangingPunct="1">
              <a:spcAft>
                <a:spcPts val="0"/>
              </a:spcAft>
              <a:defRPr/>
            </a:pPr>
            <a:r>
              <a:rPr lang="ru-RU" sz="4400" dirty="0" smtClean="0">
                <a:solidFill>
                  <a:srgbClr val="F79646">
                    <a:lumMod val="75000"/>
                  </a:srgbClr>
                </a:solidFill>
                <a:effectLst>
                  <a:outerShdw blurRad="38100" dist="38100" dir="2700000" algn="tl">
                    <a:srgbClr val="000000">
                      <a:alpha val="43137"/>
                    </a:srgbClr>
                  </a:outerShdw>
                </a:effectLst>
              </a:rPr>
              <a:t>МӘСЕЛЕНІҢ АУҚЫМДЫЛЫҒЫ</a:t>
            </a:r>
            <a:endParaRPr lang="ru-RU" sz="44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1925" y="1265238"/>
            <a:ext cx="8820150" cy="5043487"/>
          </a:xfrm>
        </p:spPr>
        <p:txBody>
          <a:bodyPr/>
          <a:lstStyle/>
          <a:p>
            <a:pPr marL="0" indent="0" eaLnBrk="1" hangingPunct="1">
              <a:buFont typeface="Arial" pitchFamily="34" charset="0"/>
              <a:buNone/>
            </a:pPr>
            <a:r>
              <a:rPr lang="ru-RU" altLang="en-US" sz="2400" dirty="0" smtClean="0"/>
              <a:t>• </a:t>
            </a:r>
            <a:r>
              <a:rPr lang="ru-RU" altLang="en-US" sz="2400" dirty="0" err="1" smtClean="0"/>
              <a:t>Бүкіл</a:t>
            </a:r>
            <a:r>
              <a:rPr lang="ru-RU" altLang="en-US" sz="2400" dirty="0" smtClean="0"/>
              <a:t> </a:t>
            </a:r>
            <a:r>
              <a:rPr lang="ru-RU" altLang="en-US" sz="2400" dirty="0" err="1" smtClean="0"/>
              <a:t>әлемде</a:t>
            </a:r>
            <a:r>
              <a:rPr lang="ru-RU" altLang="en-US" sz="2400" dirty="0" smtClean="0"/>
              <a:t> </a:t>
            </a:r>
            <a:r>
              <a:rPr lang="ru-RU" altLang="en-US" sz="2400" dirty="0" err="1" smtClean="0"/>
              <a:t>жыл</a:t>
            </a:r>
            <a:r>
              <a:rPr lang="ru-RU" altLang="en-US" sz="2400" dirty="0" smtClean="0"/>
              <a:t> </a:t>
            </a:r>
            <a:r>
              <a:rPr lang="ru-RU" altLang="en-US" sz="2400" dirty="0" err="1" smtClean="0"/>
              <a:t>сайын</a:t>
            </a:r>
            <a:r>
              <a:rPr lang="ru-RU" altLang="en-US" sz="2400" dirty="0" smtClean="0"/>
              <a:t> суицид </a:t>
            </a:r>
            <a:r>
              <a:rPr lang="ru-RU" altLang="en-US" sz="2400" dirty="0" err="1" smtClean="0"/>
              <a:t>салдарынан</a:t>
            </a:r>
            <a:r>
              <a:rPr lang="ru-RU" altLang="en-US" sz="2400" dirty="0" smtClean="0"/>
              <a:t> 800 000 </a:t>
            </a:r>
            <a:r>
              <a:rPr lang="ru-RU" altLang="en-US" sz="2400" dirty="0" err="1" smtClean="0"/>
              <a:t>адам</a:t>
            </a:r>
            <a:r>
              <a:rPr lang="ru-RU" altLang="en-US" sz="2400" dirty="0" smtClean="0"/>
              <a:t> </a:t>
            </a:r>
            <a:r>
              <a:rPr lang="ru-RU" altLang="en-US" sz="2400" dirty="0" err="1" smtClean="0"/>
              <a:t>өлімі</a:t>
            </a:r>
            <a:r>
              <a:rPr lang="ru-RU" altLang="en-US" sz="2400" dirty="0" smtClean="0"/>
              <a:t> </a:t>
            </a:r>
            <a:r>
              <a:rPr lang="ru-RU" altLang="en-US" sz="2400" dirty="0" err="1" smtClean="0"/>
              <a:t>орын</a:t>
            </a:r>
            <a:r>
              <a:rPr lang="ru-RU" altLang="en-US" sz="2400" dirty="0" smtClean="0"/>
              <a:t> </a:t>
            </a:r>
            <a:r>
              <a:rPr lang="ru-RU" altLang="en-US" sz="2400" dirty="0" err="1" smtClean="0"/>
              <a:t>алады</a:t>
            </a:r>
            <a:endParaRPr lang="ru-RU" altLang="en-US" sz="2400" dirty="0" smtClean="0"/>
          </a:p>
          <a:p>
            <a:pPr marL="0" indent="0" eaLnBrk="1" hangingPunct="1">
              <a:buFont typeface="Arial" pitchFamily="34" charset="0"/>
              <a:buNone/>
            </a:pPr>
            <a:r>
              <a:rPr lang="ru-RU" altLang="en-US" sz="2400" dirty="0" smtClean="0"/>
              <a:t>• </a:t>
            </a:r>
            <a:r>
              <a:rPr lang="ru-RU" altLang="en-US" sz="2400" dirty="0" err="1"/>
              <a:t>Ә</a:t>
            </a:r>
            <a:r>
              <a:rPr lang="ru-RU" altLang="en-US" sz="2400" dirty="0" err="1" smtClean="0"/>
              <a:t>рбір</a:t>
            </a:r>
            <a:r>
              <a:rPr lang="ru-RU" altLang="en-US" sz="2400" dirty="0" smtClean="0"/>
              <a:t> 40 секунд </a:t>
            </a:r>
            <a:r>
              <a:rPr lang="ru-RU" altLang="en-US" sz="2400" dirty="0" err="1" smtClean="0"/>
              <a:t>сайын</a:t>
            </a:r>
            <a:r>
              <a:rPr lang="ru-RU" altLang="en-US" sz="2400" dirty="0" smtClean="0"/>
              <a:t> </a:t>
            </a:r>
            <a:r>
              <a:rPr lang="ru-RU" altLang="en-US" sz="2400" dirty="0" err="1" smtClean="0"/>
              <a:t>бір</a:t>
            </a:r>
            <a:r>
              <a:rPr lang="ru-RU" altLang="en-US" sz="2400" dirty="0" smtClean="0"/>
              <a:t> </a:t>
            </a:r>
            <a:r>
              <a:rPr lang="ru-RU" altLang="en-US" sz="2400" dirty="0" err="1" smtClean="0"/>
              <a:t>адам</a:t>
            </a:r>
            <a:r>
              <a:rPr lang="ru-RU" altLang="en-US" sz="2400" dirty="0" smtClean="0"/>
              <a:t> </a:t>
            </a:r>
            <a:r>
              <a:rPr lang="ru-RU" altLang="en-US" sz="2400" dirty="0" err="1" smtClean="0"/>
              <a:t>қайтыс</a:t>
            </a:r>
            <a:r>
              <a:rPr lang="ru-RU" altLang="en-US" sz="2400" dirty="0" smtClean="0"/>
              <a:t> </a:t>
            </a:r>
            <a:r>
              <a:rPr lang="ru-RU" altLang="en-US" sz="2400" dirty="0" err="1" smtClean="0"/>
              <a:t>болады</a:t>
            </a:r>
            <a:r>
              <a:rPr lang="ru-RU" altLang="en-US" sz="2400" dirty="0" smtClean="0"/>
              <a:t> </a:t>
            </a:r>
          </a:p>
          <a:p>
            <a:pPr marL="0" indent="0" eaLnBrk="1" hangingPunct="1">
              <a:buFont typeface="Arial" pitchFamily="34" charset="0"/>
              <a:buNone/>
            </a:pPr>
            <a:endParaRPr lang="it-IT" altLang="en-US" sz="2400" dirty="0" smtClean="0"/>
          </a:p>
        </p:txBody>
      </p:sp>
      <p:pic>
        <p:nvPicPr>
          <p:cNvPr id="25604" name="Picture 4" descr="WHO_Suicide_poster"/>
          <p:cNvPicPr>
            <a:picLocks noGrp="1"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29400" y="2324100"/>
            <a:ext cx="1374775" cy="399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5" name="Picture 5"/>
          <p:cNvPicPr>
            <a:picLocks noGrp="1"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850" y="2852738"/>
            <a:ext cx="5327650" cy="298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6" name="TextBox 5"/>
          <p:cNvSpPr txBox="1">
            <a:spLocks noChangeArrowheads="1"/>
          </p:cNvSpPr>
          <p:nvPr/>
        </p:nvSpPr>
        <p:spPr bwMode="auto">
          <a:xfrm>
            <a:off x="179388" y="5929313"/>
            <a:ext cx="67691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ru-RU" altLang="en-US" sz="1400" i="1">
                <a:solidFill>
                  <a:srgbClr val="000000"/>
                </a:solidFill>
              </a:rPr>
              <a:t>Дерек көзі: Суицидтің алдын алу: жаһандық шұғыл міндет, БДҰ (ВОЗ) 2014 жыл</a:t>
            </a:r>
          </a:p>
        </p:txBody>
      </p:sp>
      <p:sp>
        <p:nvSpPr>
          <p:cNvPr id="25607" name="TextBox 3"/>
          <p:cNvSpPr txBox="1">
            <a:spLocks noChangeArrowheads="1"/>
          </p:cNvSpPr>
          <p:nvPr/>
        </p:nvSpPr>
        <p:spPr bwMode="auto">
          <a:xfrm>
            <a:off x="323850" y="2843213"/>
            <a:ext cx="5327650" cy="3381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ru-RU" altLang="en-US" sz="800">
                <a:solidFill>
                  <a:prstClr val="black"/>
                </a:solidFill>
              </a:rPr>
              <a:t>2 сурет. Елдердің кіріс деңгейі мен жас шамасына қарай өз-өзіне қол жұмсау дың жаһандық ауқымдағы кесіндісі , 2012 жыл</a:t>
            </a:r>
          </a:p>
        </p:txBody>
      </p:sp>
      <p:sp>
        <p:nvSpPr>
          <p:cNvPr id="25608" name="TextBox 7"/>
          <p:cNvSpPr txBox="1">
            <a:spLocks noChangeArrowheads="1"/>
          </p:cNvSpPr>
          <p:nvPr/>
        </p:nvSpPr>
        <p:spPr bwMode="auto">
          <a:xfrm rot="-5400000">
            <a:off x="-611982" y="4202907"/>
            <a:ext cx="2087563" cy="2159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ru-RU" altLang="en-US" sz="800">
                <a:solidFill>
                  <a:prstClr val="black"/>
                </a:solidFill>
              </a:rPr>
              <a:t>Суицид нәтижесіндегі өлімдер (мың)</a:t>
            </a:r>
          </a:p>
        </p:txBody>
      </p:sp>
      <p:sp>
        <p:nvSpPr>
          <p:cNvPr id="25609" name="TextBox 8"/>
          <p:cNvSpPr txBox="1">
            <a:spLocks noChangeArrowheads="1"/>
          </p:cNvSpPr>
          <p:nvPr/>
        </p:nvSpPr>
        <p:spPr bwMode="auto">
          <a:xfrm>
            <a:off x="2987675" y="5672138"/>
            <a:ext cx="863600" cy="2143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ru-RU" altLang="en-US" sz="800">
                <a:solidFill>
                  <a:prstClr val="black"/>
                </a:solidFill>
              </a:rPr>
              <a:t>Возраст</a:t>
            </a:r>
          </a:p>
        </p:txBody>
      </p:sp>
      <p:sp>
        <p:nvSpPr>
          <p:cNvPr id="25610" name="TextBox 9"/>
          <p:cNvSpPr txBox="1">
            <a:spLocks noChangeArrowheads="1"/>
          </p:cNvSpPr>
          <p:nvPr/>
        </p:nvSpPr>
        <p:spPr bwMode="auto">
          <a:xfrm>
            <a:off x="3203575" y="3357563"/>
            <a:ext cx="1081088" cy="4603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pPr>
            <a:r>
              <a:rPr lang="ru-RU" altLang="en-US" sz="800">
                <a:solidFill>
                  <a:srgbClr val="000000"/>
                </a:solidFill>
              </a:rPr>
              <a:t>Өз-өзіне қол жұмсаудың жалпы саны </a:t>
            </a:r>
          </a:p>
        </p:txBody>
      </p:sp>
      <p:grpSp>
        <p:nvGrpSpPr>
          <p:cNvPr id="25611" name="Group 29"/>
          <p:cNvGrpSpPr>
            <a:grpSpLocks/>
          </p:cNvGrpSpPr>
          <p:nvPr/>
        </p:nvGrpSpPr>
        <p:grpSpPr bwMode="auto">
          <a:xfrm>
            <a:off x="6659563" y="2395538"/>
            <a:ext cx="1349375" cy="3481387"/>
            <a:chOff x="6660232" y="2395884"/>
            <a:chExt cx="1349375" cy="3481388"/>
          </a:xfrm>
        </p:grpSpPr>
        <p:sp>
          <p:nvSpPr>
            <p:cNvPr id="13" name="TextBox 12"/>
            <p:cNvSpPr txBox="1"/>
            <p:nvPr/>
          </p:nvSpPr>
          <p:spPr>
            <a:xfrm>
              <a:off x="6660232" y="2395884"/>
              <a:ext cx="1349375" cy="682625"/>
            </a:xfrm>
            <a:prstGeom prst="rect">
              <a:avLst/>
            </a:prstGeom>
            <a:solidFill>
              <a:schemeClr val="tx1">
                <a:lumMod val="95000"/>
                <a:lumOff val="5000"/>
              </a:schemeClr>
            </a:solidFill>
          </p:spPr>
          <p:txBody>
            <a:bodyPr anchor="ctr">
              <a:spAutoFit/>
            </a:bodyPr>
            <a:lstStyle/>
            <a:p>
              <a:pPr algn="ctr">
                <a:defRPr/>
              </a:pPr>
              <a:r>
                <a:rPr lang="ru-RU" sz="2000" dirty="0">
                  <a:solidFill>
                    <a:prstClr val="white"/>
                  </a:solidFill>
                  <a:cs typeface="Arial" pitchFamily="34" charset="0"/>
                </a:rPr>
                <a:t>Суицид</a:t>
              </a:r>
            </a:p>
          </p:txBody>
        </p:sp>
        <p:sp>
          <p:nvSpPr>
            <p:cNvPr id="14" name="TextBox 13"/>
            <p:cNvSpPr txBox="1"/>
            <p:nvPr/>
          </p:nvSpPr>
          <p:spPr>
            <a:xfrm>
              <a:off x="6725319" y="3043584"/>
              <a:ext cx="1214438" cy="400050"/>
            </a:xfrm>
            <a:prstGeom prst="rect">
              <a:avLst/>
            </a:prstGeom>
            <a:solidFill>
              <a:schemeClr val="accent6">
                <a:lumMod val="50000"/>
              </a:schemeClr>
            </a:solidFill>
          </p:spPr>
          <p:txBody>
            <a:bodyPr>
              <a:spAutoFit/>
            </a:bodyPr>
            <a:lstStyle/>
            <a:p>
              <a:pPr algn="ctr">
                <a:defRPr/>
              </a:pPr>
              <a:r>
                <a:rPr lang="ru-RU" sz="1000" dirty="0">
                  <a:solidFill>
                    <a:prstClr val="white"/>
                  </a:solidFill>
                  <a:cs typeface="Arial" pitchFamily="34" charset="0"/>
                </a:rPr>
                <a:t>40 секунд </a:t>
              </a:r>
            </a:p>
            <a:p>
              <a:pPr algn="ctr">
                <a:defRPr/>
              </a:pPr>
              <a:r>
                <a:rPr lang="ru-RU" sz="1000" dirty="0" err="1">
                  <a:solidFill>
                    <a:prstClr val="white"/>
                  </a:solidFill>
                  <a:cs typeface="Arial" pitchFamily="34" charset="0"/>
                </a:rPr>
                <a:t>сайын</a:t>
              </a:r>
              <a:r>
                <a:rPr lang="ru-RU" sz="1000" dirty="0">
                  <a:solidFill>
                    <a:prstClr val="white"/>
                  </a:solidFill>
                  <a:cs typeface="Arial" pitchFamily="34" charset="0"/>
                </a:rPr>
                <a:t> …</a:t>
              </a:r>
            </a:p>
          </p:txBody>
        </p:sp>
        <p:sp>
          <p:nvSpPr>
            <p:cNvPr id="15" name="TextBox 14"/>
            <p:cNvSpPr txBox="1"/>
            <p:nvPr/>
          </p:nvSpPr>
          <p:spPr>
            <a:xfrm>
              <a:off x="6660232" y="4699347"/>
              <a:ext cx="1349375" cy="554038"/>
            </a:xfrm>
            <a:prstGeom prst="rect">
              <a:avLst/>
            </a:prstGeom>
            <a:solidFill>
              <a:schemeClr val="accent2">
                <a:lumMod val="60000"/>
                <a:lumOff val="40000"/>
              </a:schemeClr>
            </a:solidFill>
          </p:spPr>
          <p:txBody>
            <a:bodyPr>
              <a:spAutoFit/>
            </a:bodyPr>
            <a:lstStyle/>
            <a:p>
              <a:pPr algn="ctr">
                <a:defRPr/>
              </a:pPr>
              <a:r>
                <a:rPr lang="ru-RU" sz="1000" dirty="0" err="1">
                  <a:solidFill>
                    <a:prstClr val="white"/>
                  </a:solidFill>
                  <a:cs typeface="Arial" pitchFamily="34" charset="0"/>
                </a:rPr>
                <a:t>Өзіне-өзі</a:t>
              </a:r>
              <a:r>
                <a:rPr lang="ru-RU" sz="1000" dirty="0">
                  <a:solidFill>
                    <a:prstClr val="white"/>
                  </a:solidFill>
                  <a:cs typeface="Arial" pitchFamily="34" charset="0"/>
                </a:rPr>
                <a:t> </a:t>
              </a:r>
              <a:r>
                <a:rPr lang="ru-RU" sz="1000" dirty="0" err="1">
                  <a:solidFill>
                    <a:prstClr val="white"/>
                  </a:solidFill>
                  <a:cs typeface="Arial" pitchFamily="34" charset="0"/>
                </a:rPr>
                <a:t>қол</a:t>
              </a:r>
              <a:r>
                <a:rPr lang="ru-RU" sz="1000" dirty="0">
                  <a:solidFill>
                    <a:prstClr val="white"/>
                  </a:solidFill>
                  <a:cs typeface="Arial" pitchFamily="34" charset="0"/>
                </a:rPr>
                <a:t> </a:t>
              </a:r>
              <a:r>
                <a:rPr lang="ru-RU" sz="1000" dirty="0" err="1">
                  <a:solidFill>
                    <a:prstClr val="white"/>
                  </a:solidFill>
                  <a:cs typeface="Arial" pitchFamily="34" charset="0"/>
                </a:rPr>
                <a:t>жұмсау</a:t>
              </a:r>
              <a:r>
                <a:rPr lang="ru-RU" sz="1000" dirty="0">
                  <a:solidFill>
                    <a:prstClr val="white"/>
                  </a:solidFill>
                  <a:cs typeface="Arial" pitchFamily="34" charset="0"/>
                </a:rPr>
                <a:t> </a:t>
              </a:r>
              <a:r>
                <a:rPr lang="ru-RU" sz="1000" dirty="0" err="1">
                  <a:solidFill>
                    <a:prstClr val="white"/>
                  </a:solidFill>
                  <a:cs typeface="Arial" pitchFamily="34" charset="0"/>
                </a:rPr>
                <a:t>салдарынан</a:t>
              </a:r>
              <a:r>
                <a:rPr lang="ru-RU" sz="1000" dirty="0">
                  <a:solidFill>
                    <a:prstClr val="white"/>
                  </a:solidFill>
                  <a:cs typeface="Arial" pitchFamily="34" charset="0"/>
                </a:rPr>
                <a:t> </a:t>
              </a:r>
              <a:r>
                <a:rPr lang="ru-RU" sz="1000" dirty="0" err="1">
                  <a:solidFill>
                    <a:prstClr val="white"/>
                  </a:solidFill>
                  <a:cs typeface="Arial" pitchFamily="34" charset="0"/>
                </a:rPr>
                <a:t>біреу</a:t>
              </a:r>
              <a:r>
                <a:rPr lang="ru-RU" sz="1000" dirty="0">
                  <a:solidFill>
                    <a:prstClr val="white"/>
                  </a:solidFill>
                  <a:cs typeface="Arial" pitchFamily="34" charset="0"/>
                </a:rPr>
                <a:t> </a:t>
              </a:r>
              <a:r>
                <a:rPr lang="ru-RU" sz="1000" dirty="0" err="1">
                  <a:solidFill>
                    <a:prstClr val="white"/>
                  </a:solidFill>
                  <a:cs typeface="Arial" pitchFamily="34" charset="0"/>
                </a:rPr>
                <a:t>өледі</a:t>
              </a:r>
              <a:r>
                <a:rPr lang="ru-RU" sz="1000" dirty="0">
                  <a:solidFill>
                    <a:prstClr val="white"/>
                  </a:solidFill>
                  <a:cs typeface="Arial" pitchFamily="34" charset="0"/>
                </a:rPr>
                <a:t> </a:t>
              </a:r>
            </a:p>
          </p:txBody>
        </p:sp>
        <p:sp>
          <p:nvSpPr>
            <p:cNvPr id="16" name="TextBox 15"/>
            <p:cNvSpPr txBox="1"/>
            <p:nvPr/>
          </p:nvSpPr>
          <p:spPr>
            <a:xfrm>
              <a:off x="6660232" y="5247035"/>
              <a:ext cx="1349375" cy="307975"/>
            </a:xfrm>
            <a:prstGeom prst="rect">
              <a:avLst/>
            </a:prstGeom>
            <a:solidFill>
              <a:schemeClr val="accent2">
                <a:lumMod val="60000"/>
                <a:lumOff val="40000"/>
              </a:schemeClr>
            </a:solidFill>
          </p:spPr>
          <p:txBody>
            <a:bodyPr>
              <a:spAutoFit/>
            </a:bodyPr>
            <a:lstStyle/>
            <a:p>
              <a:pPr algn="ctr">
                <a:defRPr/>
              </a:pPr>
              <a:r>
                <a:rPr lang="ru-RU" sz="700" b="1" dirty="0" err="1">
                  <a:solidFill>
                    <a:prstClr val="black"/>
                  </a:solidFill>
                  <a:latin typeface="Arial" pitchFamily="34" charset="0"/>
                  <a:cs typeface="Arial" pitchFamily="34" charset="0"/>
                </a:rPr>
                <a:t>Әрекет</a:t>
              </a:r>
              <a:r>
                <a:rPr lang="ru-RU" sz="700" b="1" dirty="0">
                  <a:solidFill>
                    <a:prstClr val="black"/>
                  </a:solidFill>
                  <a:latin typeface="Arial" pitchFamily="34" charset="0"/>
                  <a:cs typeface="Arial" pitchFamily="34" charset="0"/>
                </a:rPr>
                <a:t> </a:t>
              </a:r>
              <a:r>
                <a:rPr lang="ru-RU" sz="700" b="1" dirty="0" err="1">
                  <a:solidFill>
                    <a:prstClr val="black"/>
                  </a:solidFill>
                  <a:latin typeface="Arial" pitchFamily="34" charset="0"/>
                  <a:cs typeface="Arial" pitchFamily="34" charset="0"/>
                </a:rPr>
                <a:t>ететін</a:t>
              </a:r>
              <a:r>
                <a:rPr lang="ru-RU" sz="700" b="1" dirty="0">
                  <a:solidFill>
                    <a:prstClr val="black"/>
                  </a:solidFill>
                  <a:latin typeface="Arial" pitchFamily="34" charset="0"/>
                  <a:cs typeface="Arial" pitchFamily="34" charset="0"/>
                </a:rPr>
                <a:t> </a:t>
              </a:r>
            </a:p>
            <a:p>
              <a:pPr algn="ctr">
                <a:defRPr/>
              </a:pPr>
              <a:r>
                <a:rPr lang="ru-RU" sz="700" b="1" dirty="0" err="1">
                  <a:solidFill>
                    <a:prstClr val="black"/>
                  </a:solidFill>
                  <a:latin typeface="Arial" pitchFamily="34" charset="0"/>
                  <a:cs typeface="Arial" pitchFamily="34" charset="0"/>
                </a:rPr>
                <a:t>уақыт</a:t>
              </a:r>
              <a:r>
                <a:rPr lang="ru-RU" sz="700" b="1" dirty="0">
                  <a:solidFill>
                    <a:prstClr val="black"/>
                  </a:solidFill>
                  <a:latin typeface="Arial" pitchFamily="34" charset="0"/>
                  <a:cs typeface="Arial" pitchFamily="34" charset="0"/>
                </a:rPr>
                <a:t> </a:t>
              </a:r>
              <a:r>
                <a:rPr lang="ru-RU" sz="700" b="1" dirty="0" err="1">
                  <a:solidFill>
                    <a:prstClr val="black"/>
                  </a:solidFill>
                  <a:latin typeface="Arial" pitchFamily="34" charset="0"/>
                  <a:cs typeface="Arial" pitchFamily="34" charset="0"/>
                </a:rPr>
                <a:t>жетті</a:t>
              </a:r>
              <a:endParaRPr lang="ru-RU" sz="700" b="1" dirty="0">
                <a:solidFill>
                  <a:prstClr val="black"/>
                </a:solidFill>
                <a:latin typeface="Arial" pitchFamily="34" charset="0"/>
                <a:cs typeface="Arial" pitchFamily="34" charset="0"/>
              </a:endParaRPr>
            </a:p>
          </p:txBody>
        </p:sp>
        <p:sp>
          <p:nvSpPr>
            <p:cNvPr id="17" name="TextBox 16"/>
            <p:cNvSpPr txBox="1"/>
            <p:nvPr/>
          </p:nvSpPr>
          <p:spPr>
            <a:xfrm>
              <a:off x="6661819" y="5555010"/>
              <a:ext cx="1347788" cy="322262"/>
            </a:xfrm>
            <a:prstGeom prst="rect">
              <a:avLst/>
            </a:prstGeom>
            <a:solidFill>
              <a:schemeClr val="accent2">
                <a:lumMod val="60000"/>
                <a:lumOff val="40000"/>
              </a:schemeClr>
            </a:solidFill>
          </p:spPr>
          <p:txBody>
            <a:bodyPr>
              <a:spAutoFit/>
            </a:bodyPr>
            <a:lstStyle/>
            <a:p>
              <a:pPr algn="ctr">
                <a:defRPr/>
              </a:pPr>
              <a:r>
                <a:rPr lang="ru-RU" sz="500" dirty="0" err="1">
                  <a:solidFill>
                    <a:prstClr val="white"/>
                  </a:solidFill>
                  <a:cs typeface="Arial" pitchFamily="34" charset="0"/>
                </a:rPr>
                <a:t>Қолдау</a:t>
              </a:r>
              <a:r>
                <a:rPr lang="ru-RU" sz="500" dirty="0">
                  <a:solidFill>
                    <a:prstClr val="white"/>
                  </a:solidFill>
                  <a:cs typeface="Arial" pitchFamily="34" charset="0"/>
                </a:rPr>
                <a:t> </a:t>
              </a:r>
              <a:r>
                <a:rPr lang="ru-RU" sz="500" dirty="0" err="1">
                  <a:solidFill>
                    <a:prstClr val="white"/>
                  </a:solidFill>
                  <a:cs typeface="Arial" pitchFamily="34" charset="0"/>
                </a:rPr>
                <a:t>көрсетіңіз</a:t>
              </a:r>
              <a:r>
                <a:rPr lang="ru-RU" sz="500" dirty="0">
                  <a:solidFill>
                    <a:prstClr val="white"/>
                  </a:solidFill>
                  <a:cs typeface="Arial" pitchFamily="34" charset="0"/>
                </a:rPr>
                <a:t> </a:t>
              </a:r>
              <a:r>
                <a:rPr lang="ru-RU" sz="500" dirty="0" err="1">
                  <a:solidFill>
                    <a:prstClr val="white"/>
                  </a:solidFill>
                  <a:cs typeface="Arial" pitchFamily="34" charset="0"/>
                </a:rPr>
                <a:t>және</a:t>
              </a:r>
              <a:r>
                <a:rPr lang="ru-RU" sz="500" dirty="0">
                  <a:solidFill>
                    <a:prstClr val="white"/>
                  </a:solidFill>
                  <a:cs typeface="Arial" pitchFamily="34" charset="0"/>
                </a:rPr>
                <a:t> </a:t>
              </a:r>
              <a:r>
                <a:rPr lang="ru-RU" sz="500" dirty="0" err="1">
                  <a:solidFill>
                    <a:prstClr val="white"/>
                  </a:solidFill>
                  <a:cs typeface="Arial" pitchFamily="34" charset="0"/>
                </a:rPr>
                <a:t>пестицидтер</a:t>
              </a:r>
              <a:r>
                <a:rPr lang="ru-RU" sz="500" dirty="0">
                  <a:solidFill>
                    <a:prstClr val="white"/>
                  </a:solidFill>
                  <a:cs typeface="Arial" pitchFamily="34" charset="0"/>
                </a:rPr>
                <a:t> мен </a:t>
              </a:r>
              <a:r>
                <a:rPr lang="ru-RU" sz="500" dirty="0" err="1">
                  <a:solidFill>
                    <a:prstClr val="white"/>
                  </a:solidFill>
                  <a:cs typeface="Arial" pitchFamily="34" charset="0"/>
                </a:rPr>
                <a:t>өзін-өзі</a:t>
              </a:r>
              <a:r>
                <a:rPr lang="ru-RU" sz="500" dirty="0">
                  <a:solidFill>
                    <a:prstClr val="white"/>
                  </a:solidFill>
                  <a:cs typeface="Arial" pitchFamily="34" charset="0"/>
                </a:rPr>
                <a:t> </a:t>
              </a:r>
              <a:r>
                <a:rPr lang="ru-RU" sz="500" dirty="0" err="1">
                  <a:solidFill>
                    <a:prstClr val="white"/>
                  </a:solidFill>
                  <a:cs typeface="Arial" pitchFamily="34" charset="0"/>
                </a:rPr>
                <a:t>өлтірудің</a:t>
              </a:r>
              <a:r>
                <a:rPr lang="ru-RU" sz="500" dirty="0">
                  <a:solidFill>
                    <a:prstClr val="white"/>
                  </a:solidFill>
                  <a:cs typeface="Arial" pitchFamily="34" charset="0"/>
                </a:rPr>
                <a:t> </a:t>
              </a:r>
              <a:r>
                <a:rPr lang="ru-RU" sz="500" dirty="0" err="1">
                  <a:solidFill>
                    <a:prstClr val="white"/>
                  </a:solidFill>
                  <a:cs typeface="Arial" pitchFamily="34" charset="0"/>
                </a:rPr>
                <a:t>басқа</a:t>
              </a:r>
              <a:r>
                <a:rPr lang="ru-RU" sz="500" dirty="0">
                  <a:solidFill>
                    <a:prstClr val="white"/>
                  </a:solidFill>
                  <a:cs typeface="Arial" pitchFamily="34" charset="0"/>
                </a:rPr>
                <a:t> </a:t>
              </a:r>
              <a:r>
                <a:rPr lang="ru-RU" sz="500" dirty="0" err="1">
                  <a:solidFill>
                    <a:prstClr val="white"/>
                  </a:solidFill>
                  <a:cs typeface="Arial" pitchFamily="34" charset="0"/>
                </a:rPr>
                <a:t>құралдарына</a:t>
              </a:r>
              <a:r>
                <a:rPr lang="ru-RU" sz="500" dirty="0">
                  <a:solidFill>
                    <a:prstClr val="white"/>
                  </a:solidFill>
                  <a:cs typeface="Arial" pitchFamily="34" charset="0"/>
                </a:rPr>
                <a:t> </a:t>
              </a:r>
              <a:r>
                <a:rPr lang="ru-RU" sz="500" dirty="0" err="1">
                  <a:solidFill>
                    <a:prstClr val="white"/>
                  </a:solidFill>
                  <a:cs typeface="Arial" pitchFamily="34" charset="0"/>
                </a:rPr>
                <a:t>қол</a:t>
              </a:r>
              <a:r>
                <a:rPr lang="ru-RU" sz="500" dirty="0">
                  <a:solidFill>
                    <a:prstClr val="white"/>
                  </a:solidFill>
                  <a:cs typeface="Arial" pitchFamily="34" charset="0"/>
                </a:rPr>
                <a:t> </a:t>
              </a:r>
              <a:r>
                <a:rPr lang="ru-RU" sz="500" dirty="0" err="1">
                  <a:solidFill>
                    <a:prstClr val="white"/>
                  </a:solidFill>
                  <a:cs typeface="Arial" pitchFamily="34" charset="0"/>
                </a:rPr>
                <a:t>жетімділікті</a:t>
              </a:r>
              <a:r>
                <a:rPr lang="ru-RU" sz="500" dirty="0">
                  <a:solidFill>
                    <a:prstClr val="white"/>
                  </a:solidFill>
                  <a:cs typeface="Arial" pitchFamily="34" charset="0"/>
                </a:rPr>
                <a:t> </a:t>
              </a:r>
              <a:r>
                <a:rPr lang="ru-RU" sz="500" dirty="0" err="1">
                  <a:solidFill>
                    <a:prstClr val="white"/>
                  </a:solidFill>
                  <a:cs typeface="Arial" pitchFamily="34" charset="0"/>
                </a:rPr>
                <a:t>шектеңіз</a:t>
              </a:r>
              <a:endParaRPr lang="ru-RU" sz="500" dirty="0">
                <a:solidFill>
                  <a:prstClr val="white"/>
                </a:solidFill>
                <a:cs typeface="Arial" pitchFamily="34" charset="0"/>
              </a:endParaRPr>
            </a:p>
          </p:txBody>
        </p:sp>
      </p:grpSp>
      <p:sp>
        <p:nvSpPr>
          <p:cNvPr id="25612" name="TextBox 17"/>
          <p:cNvSpPr txBox="1">
            <a:spLocks noChangeArrowheads="1"/>
          </p:cNvSpPr>
          <p:nvPr/>
        </p:nvSpPr>
        <p:spPr bwMode="auto">
          <a:xfrm>
            <a:off x="1835150" y="4437063"/>
            <a:ext cx="1584325" cy="508000"/>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ru-RU" altLang="en-US" sz="900">
                <a:solidFill>
                  <a:srgbClr val="FFFFFF"/>
                </a:solidFill>
              </a:rPr>
              <a:t>Табыс деңгейі төмен және орташа елдер </a:t>
            </a:r>
            <a:r>
              <a:rPr lang="ru-RU" altLang="en-US" sz="900">
                <a:solidFill>
                  <a:prstClr val="white"/>
                </a:solidFill>
              </a:rPr>
              <a:t>606 700 (75,5%)</a:t>
            </a:r>
          </a:p>
        </p:txBody>
      </p:sp>
      <p:sp>
        <p:nvSpPr>
          <p:cNvPr id="19" name="TextBox 18"/>
          <p:cNvSpPr txBox="1"/>
          <p:nvPr/>
        </p:nvSpPr>
        <p:spPr>
          <a:xfrm>
            <a:off x="2843213" y="5137150"/>
            <a:ext cx="1296987" cy="307975"/>
          </a:xfrm>
          <a:prstGeom prst="rect">
            <a:avLst/>
          </a:prstGeom>
          <a:solidFill>
            <a:schemeClr val="bg2">
              <a:lumMod val="75000"/>
            </a:schemeClr>
          </a:solidFill>
        </p:spPr>
        <p:txBody>
          <a:bodyPr>
            <a:spAutoFit/>
          </a:bodyPr>
          <a:lstStyle/>
          <a:p>
            <a:pPr>
              <a:defRPr/>
            </a:pPr>
            <a:r>
              <a:rPr lang="ru-RU" sz="700" dirty="0" err="1">
                <a:solidFill>
                  <a:prstClr val="black"/>
                </a:solidFill>
                <a:cs typeface="Arial" pitchFamily="34" charset="0"/>
              </a:rPr>
              <a:t>Табыс</a:t>
            </a:r>
            <a:r>
              <a:rPr lang="ru-RU" sz="700" dirty="0">
                <a:solidFill>
                  <a:prstClr val="black"/>
                </a:solidFill>
                <a:cs typeface="Arial" pitchFamily="34" charset="0"/>
              </a:rPr>
              <a:t> </a:t>
            </a:r>
            <a:r>
              <a:rPr lang="ru-RU" sz="700" dirty="0" err="1">
                <a:solidFill>
                  <a:prstClr val="black"/>
                </a:solidFill>
                <a:cs typeface="Arial" pitchFamily="34" charset="0"/>
              </a:rPr>
              <a:t>деңгейі</a:t>
            </a:r>
            <a:r>
              <a:rPr lang="ru-RU" sz="700" dirty="0">
                <a:solidFill>
                  <a:prstClr val="black"/>
                </a:solidFill>
                <a:cs typeface="Arial" pitchFamily="34" charset="0"/>
              </a:rPr>
              <a:t> </a:t>
            </a:r>
            <a:r>
              <a:rPr lang="ru-RU" sz="700" dirty="0" err="1">
                <a:solidFill>
                  <a:prstClr val="black"/>
                </a:solidFill>
                <a:cs typeface="Arial" pitchFamily="34" charset="0"/>
              </a:rPr>
              <a:t>жоғары</a:t>
            </a:r>
            <a:r>
              <a:rPr lang="ru-RU" sz="700" dirty="0">
                <a:solidFill>
                  <a:prstClr val="black"/>
                </a:solidFill>
                <a:cs typeface="Arial" pitchFamily="34" charset="0"/>
              </a:rPr>
              <a:t> </a:t>
            </a:r>
            <a:r>
              <a:rPr lang="ru-RU" sz="700" dirty="0" err="1">
                <a:solidFill>
                  <a:prstClr val="black"/>
                </a:solidFill>
                <a:cs typeface="Arial" pitchFamily="34" charset="0"/>
              </a:rPr>
              <a:t>елдер</a:t>
            </a:r>
            <a:r>
              <a:rPr lang="ru-RU" sz="700" dirty="0">
                <a:solidFill>
                  <a:prstClr val="black"/>
                </a:solidFill>
                <a:cs typeface="Arial" pitchFamily="34" charset="0"/>
              </a:rPr>
              <a:t> 197 200 (24,5%)</a:t>
            </a:r>
          </a:p>
        </p:txBody>
      </p:sp>
    </p:spTree>
    <p:extLst>
      <p:ext uri="{BB962C8B-B14F-4D97-AF65-F5344CB8AC3E}">
        <p14:creationId xmlns:p14="http://schemas.microsoft.com/office/powerpoint/2010/main" xmlns="" val="3489011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Callout 22"/>
          <p:cNvSpPr/>
          <p:nvPr/>
        </p:nvSpPr>
        <p:spPr>
          <a:xfrm>
            <a:off x="6588125" y="3213100"/>
            <a:ext cx="2232025" cy="1770063"/>
          </a:xfrm>
          <a:prstGeom prst="wedgeEllipseCallout">
            <a:avLst/>
          </a:prstGeom>
        </p:spPr>
        <p:style>
          <a:lnRef idx="1">
            <a:schemeClr val="accent5"/>
          </a:lnRef>
          <a:fillRef idx="3">
            <a:schemeClr val="accent5"/>
          </a:fillRef>
          <a:effectRef idx="2">
            <a:schemeClr val="accent5"/>
          </a:effectRef>
          <a:fontRef idx="minor">
            <a:schemeClr val="lt1"/>
          </a:fontRef>
        </p:style>
        <p:txBody>
          <a:bodyPr lIns="108655" tIns="108655" rIns="108655" bIns="108655" spcCol="1270" anchor="ctr"/>
          <a:lstStyle/>
          <a:p>
            <a:pPr algn="ctr">
              <a:defRPr/>
            </a:pPr>
            <a:r>
              <a:rPr lang="ru-RU" b="1" dirty="0">
                <a:solidFill>
                  <a:prstClr val="white"/>
                </a:solidFill>
              </a:rPr>
              <a:t>«Мен </a:t>
            </a:r>
            <a:r>
              <a:rPr lang="ru-RU" b="1" dirty="0" err="1">
                <a:solidFill>
                  <a:prstClr val="white"/>
                </a:solidFill>
              </a:rPr>
              <a:t>өз-өзіме қол жұмсамақшымын</a:t>
            </a:r>
            <a:r>
              <a:rPr lang="ru-RU" b="1" dirty="0">
                <a:solidFill>
                  <a:prstClr val="white"/>
                </a:solidFill>
              </a:rPr>
              <a:t>»</a:t>
            </a:r>
            <a:endParaRPr lang="en-US" b="1" dirty="0">
              <a:solidFill>
                <a:prstClr val="white"/>
              </a:solidFill>
            </a:endParaRPr>
          </a:p>
        </p:txBody>
      </p:sp>
      <p:sp>
        <p:nvSpPr>
          <p:cNvPr id="11" name="Oval Callout 10"/>
          <p:cNvSpPr/>
          <p:nvPr/>
        </p:nvSpPr>
        <p:spPr>
          <a:xfrm>
            <a:off x="5562600" y="692150"/>
            <a:ext cx="2105025" cy="1620838"/>
          </a:xfrm>
          <a:prstGeom prst="wedgeEllipseCallout">
            <a:avLst/>
          </a:prstGeom>
        </p:spPr>
        <p:style>
          <a:lnRef idx="1">
            <a:schemeClr val="accent6"/>
          </a:lnRef>
          <a:fillRef idx="3">
            <a:schemeClr val="accent6"/>
          </a:fillRef>
          <a:effectRef idx="2">
            <a:schemeClr val="accent6"/>
          </a:effectRef>
          <a:fontRef idx="minor">
            <a:schemeClr val="lt1"/>
          </a:fontRef>
        </p:style>
        <p:txBody>
          <a:bodyPr lIns="108655" tIns="108655" rIns="108655" bIns="108655" spcCol="1270" anchor="ctr"/>
          <a:lstStyle/>
          <a:p>
            <a:pPr algn="ctr">
              <a:defRPr/>
            </a:pPr>
            <a:r>
              <a:rPr lang="ru-RU" sz="2000" b="1" dirty="0">
                <a:solidFill>
                  <a:prstClr val="white"/>
                </a:solidFill>
              </a:rPr>
              <a:t>«Мен </a:t>
            </a:r>
            <a:r>
              <a:rPr lang="ru-RU" sz="2000" b="1" dirty="0" err="1">
                <a:solidFill>
                  <a:prstClr val="white"/>
                </a:solidFill>
              </a:rPr>
              <a:t>өлгенді қалар едім</a:t>
            </a:r>
            <a:r>
              <a:rPr lang="ru-RU" sz="2000" b="1" dirty="0">
                <a:solidFill>
                  <a:prstClr val="white"/>
                </a:solidFill>
              </a:rPr>
              <a:t>»</a:t>
            </a:r>
            <a:endParaRPr lang="en-US" sz="2000" b="1" dirty="0">
              <a:solidFill>
                <a:prstClr val="white"/>
              </a:solidFill>
            </a:endParaRPr>
          </a:p>
        </p:txBody>
      </p:sp>
      <p:sp>
        <p:nvSpPr>
          <p:cNvPr id="37" name="Oval Callout 36"/>
          <p:cNvSpPr/>
          <p:nvPr/>
        </p:nvSpPr>
        <p:spPr>
          <a:xfrm>
            <a:off x="3851275" y="4400550"/>
            <a:ext cx="2592388" cy="1620838"/>
          </a:xfrm>
          <a:prstGeom prst="wedgeEllipseCallout">
            <a:avLst/>
          </a:prstGeom>
        </p:spPr>
        <p:style>
          <a:lnRef idx="1">
            <a:schemeClr val="accent2"/>
          </a:lnRef>
          <a:fillRef idx="3">
            <a:schemeClr val="accent2"/>
          </a:fillRef>
          <a:effectRef idx="2">
            <a:schemeClr val="accent2"/>
          </a:effectRef>
          <a:fontRef idx="minor">
            <a:schemeClr val="lt1"/>
          </a:fontRef>
        </p:style>
        <p:txBody>
          <a:bodyPr lIns="108655" tIns="108655" rIns="108655" bIns="108655" spcCol="1270" anchor="ctr"/>
          <a:lstStyle/>
          <a:p>
            <a:pPr algn="ctr">
              <a:defRPr/>
            </a:pPr>
            <a:r>
              <a:rPr lang="ru-RU" b="1" dirty="0">
                <a:solidFill>
                  <a:prstClr val="white"/>
                </a:solidFill>
              </a:rPr>
              <a:t>«Мен </a:t>
            </a:r>
            <a:r>
              <a:rPr lang="ru-RU" b="1" dirty="0" err="1">
                <a:solidFill>
                  <a:prstClr val="white"/>
                </a:solidFill>
              </a:rPr>
              <a:t>мұны</a:t>
            </a:r>
            <a:r>
              <a:rPr lang="ru-RU" b="1" dirty="0">
                <a:solidFill>
                  <a:prstClr val="white"/>
                </a:solidFill>
              </a:rPr>
              <a:t> </a:t>
            </a:r>
            <a:r>
              <a:rPr lang="ru-RU" b="1" dirty="0" err="1">
                <a:solidFill>
                  <a:prstClr val="white"/>
                </a:solidFill>
              </a:rPr>
              <a:t>аяқтамақпын</a:t>
            </a:r>
            <a:r>
              <a:rPr lang="ru-RU" b="1" dirty="0">
                <a:solidFill>
                  <a:prstClr val="white"/>
                </a:solidFill>
              </a:rPr>
              <a:t>»</a:t>
            </a:r>
            <a:endParaRPr lang="en-US" b="1" dirty="0">
              <a:solidFill>
                <a:prstClr val="white"/>
              </a:solidFill>
            </a:endParaRPr>
          </a:p>
        </p:txBody>
      </p:sp>
      <p:sp>
        <p:nvSpPr>
          <p:cNvPr id="7" name="Rounded Rectangle 6"/>
          <p:cNvSpPr/>
          <p:nvPr/>
        </p:nvSpPr>
        <p:spPr>
          <a:xfrm>
            <a:off x="2771775" y="2708275"/>
            <a:ext cx="3600450" cy="1441450"/>
          </a:xfrm>
          <a:prstGeom prst="roundRect">
            <a:avLst/>
          </a:prstGeom>
          <a:solidFill>
            <a:srgbClr val="FFCC00"/>
          </a:solidFill>
          <a:ln>
            <a:solidFill>
              <a:srgbClr val="FFCC00"/>
            </a:solidFill>
          </a:ln>
        </p:spPr>
        <p:style>
          <a:lnRef idx="1">
            <a:schemeClr val="accent4"/>
          </a:lnRef>
          <a:fillRef idx="3">
            <a:schemeClr val="accent4"/>
          </a:fillRef>
          <a:effectRef idx="2">
            <a:schemeClr val="accent4"/>
          </a:effectRef>
          <a:fontRef idx="minor">
            <a:schemeClr val="lt1"/>
          </a:fontRef>
        </p:style>
        <p:txBody>
          <a:bodyPr lIns="268947" tIns="126280" rIns="268947" bIns="126280" spcCol="1270" anchor="ctr"/>
          <a:lstStyle/>
          <a:p>
            <a:pPr algn="ctr" defTabSz="444500">
              <a:lnSpc>
                <a:spcPct val="90000"/>
              </a:lnSpc>
              <a:spcBef>
                <a:spcPct val="0"/>
              </a:spcBef>
              <a:spcAft>
                <a:spcPct val="35000"/>
              </a:spcAft>
              <a:defRPr/>
            </a:pPr>
            <a:r>
              <a:rPr lang="ru-RU" sz="2800" b="1" dirty="0">
                <a:solidFill>
                  <a:prstClr val="white"/>
                </a:solidFill>
              </a:rPr>
              <a:t>ТІКЕЛЕЙ СӨЗБЕН АЙТЫЛАТЫН </a:t>
            </a:r>
            <a:r>
              <a:rPr lang="ru-RU" sz="2800" b="1" dirty="0" err="1">
                <a:solidFill>
                  <a:prstClr val="white"/>
                </a:solidFill>
              </a:rPr>
              <a:t>белгілЕР</a:t>
            </a:r>
            <a:endParaRPr lang="it-IT" sz="2800" b="1" dirty="0">
              <a:solidFill>
                <a:prstClr val="white"/>
              </a:solidFill>
              <a:effectLst>
                <a:outerShdw blurRad="38100" dist="38100" dir="2700000" algn="tl">
                  <a:srgbClr val="000000">
                    <a:alpha val="43137"/>
                  </a:srgbClr>
                </a:outerShdw>
              </a:effectLst>
            </a:endParaRPr>
          </a:p>
        </p:txBody>
      </p:sp>
      <p:sp>
        <p:nvSpPr>
          <p:cNvPr id="9" name="Oval Callout 8"/>
          <p:cNvSpPr/>
          <p:nvPr/>
        </p:nvSpPr>
        <p:spPr>
          <a:xfrm>
            <a:off x="1349375" y="922338"/>
            <a:ext cx="2214563" cy="1619250"/>
          </a:xfrm>
          <a:prstGeom prst="wedgeEllipseCallout">
            <a:avLst/>
          </a:prstGeom>
        </p:spPr>
        <p:style>
          <a:lnRef idx="1">
            <a:schemeClr val="accent3"/>
          </a:lnRef>
          <a:fillRef idx="3">
            <a:schemeClr val="accent3"/>
          </a:fillRef>
          <a:effectRef idx="2">
            <a:schemeClr val="accent3"/>
          </a:effectRef>
          <a:fontRef idx="minor">
            <a:schemeClr val="lt1"/>
          </a:fontRef>
        </p:style>
        <p:txBody>
          <a:bodyPr lIns="108655" tIns="108655" rIns="108655" bIns="108655" spcCol="1270" anchor="ctr"/>
          <a:lstStyle/>
          <a:p>
            <a:pPr algn="ctr">
              <a:defRPr/>
            </a:pPr>
            <a:r>
              <a:rPr lang="ru-RU" sz="2000" b="1" dirty="0">
                <a:solidFill>
                  <a:prstClr val="white"/>
                </a:solidFill>
              </a:rPr>
              <a:t>«Мен </a:t>
            </a:r>
            <a:r>
              <a:rPr lang="ru-RU" sz="2000" b="1" dirty="0" err="1">
                <a:solidFill>
                  <a:prstClr val="white"/>
                </a:solidFill>
              </a:rPr>
              <a:t>өз-өзіме қол жұмсаймын деп</a:t>
            </a:r>
            <a:r>
              <a:rPr lang="ru-RU" sz="2000" b="1" dirty="0">
                <a:solidFill>
                  <a:prstClr val="white"/>
                </a:solidFill>
              </a:rPr>
              <a:t> </a:t>
            </a:r>
            <a:r>
              <a:rPr lang="ru-RU" sz="2000" b="1" dirty="0" err="1">
                <a:solidFill>
                  <a:prstClr val="white"/>
                </a:solidFill>
              </a:rPr>
              <a:t>шештім</a:t>
            </a:r>
            <a:r>
              <a:rPr lang="ru-RU" sz="2000" b="1" dirty="0">
                <a:solidFill>
                  <a:prstClr val="white"/>
                </a:solidFill>
              </a:rPr>
              <a:t>»</a:t>
            </a:r>
            <a:endParaRPr lang="en-US" sz="2000" b="1" dirty="0">
              <a:solidFill>
                <a:prstClr val="white"/>
              </a:solidFill>
            </a:endParaRPr>
          </a:p>
        </p:txBody>
      </p:sp>
      <p:sp>
        <p:nvSpPr>
          <p:cNvPr id="13" name="Oval Callout 12"/>
          <p:cNvSpPr/>
          <p:nvPr/>
        </p:nvSpPr>
        <p:spPr>
          <a:xfrm>
            <a:off x="179388" y="3570288"/>
            <a:ext cx="2736850" cy="2160587"/>
          </a:xfrm>
          <a:prstGeom prst="wedgeEllipseCallout">
            <a:avLst/>
          </a:prstGeom>
        </p:spPr>
        <p:style>
          <a:lnRef idx="1">
            <a:schemeClr val="accent5"/>
          </a:lnRef>
          <a:fillRef idx="3">
            <a:schemeClr val="accent5"/>
          </a:fillRef>
          <a:effectRef idx="2">
            <a:schemeClr val="accent5"/>
          </a:effectRef>
          <a:fontRef idx="minor">
            <a:schemeClr val="lt1"/>
          </a:fontRef>
        </p:style>
        <p:txBody>
          <a:bodyPr lIns="108655" tIns="108655" rIns="108655" bIns="108655" spcCol="1270" anchor="ctr"/>
          <a:lstStyle/>
          <a:p>
            <a:pPr algn="ctr">
              <a:defRPr/>
            </a:pPr>
            <a:r>
              <a:rPr lang="ru-RU" sz="2000" b="1" dirty="0">
                <a:solidFill>
                  <a:prstClr val="white"/>
                </a:solidFill>
              </a:rPr>
              <a:t>«</a:t>
            </a:r>
            <a:r>
              <a:rPr lang="ru-RU" sz="2000" b="1" dirty="0" err="1">
                <a:solidFill>
                  <a:prstClr val="white"/>
                </a:solidFill>
              </a:rPr>
              <a:t>Егер</a:t>
            </a:r>
            <a:r>
              <a:rPr lang="ru-RU" sz="2000" b="1" dirty="0">
                <a:solidFill>
                  <a:prstClr val="white"/>
                </a:solidFill>
              </a:rPr>
              <a:t> (осы </a:t>
            </a:r>
            <a:r>
              <a:rPr lang="ru-RU" sz="2000" b="1" dirty="0" err="1">
                <a:solidFill>
                  <a:prstClr val="white"/>
                </a:solidFill>
              </a:rPr>
              <a:t>айтқандарым </a:t>
            </a:r>
            <a:r>
              <a:rPr lang="ru-RU" sz="2000" b="1" dirty="0">
                <a:solidFill>
                  <a:prstClr val="white"/>
                </a:solidFill>
              </a:rPr>
              <a:t>) </a:t>
            </a:r>
            <a:r>
              <a:rPr lang="ru-RU" sz="2000" b="1" dirty="0" err="1">
                <a:solidFill>
                  <a:prstClr val="white"/>
                </a:solidFill>
              </a:rPr>
              <a:t>орындалмаса</a:t>
            </a:r>
            <a:r>
              <a:rPr lang="ru-RU" sz="2000" b="1" dirty="0">
                <a:solidFill>
                  <a:prstClr val="white"/>
                </a:solidFill>
              </a:rPr>
              <a:t>, мен </a:t>
            </a:r>
            <a:r>
              <a:rPr lang="ru-RU" sz="2000" b="1" dirty="0" err="1">
                <a:solidFill>
                  <a:prstClr val="white"/>
                </a:solidFill>
              </a:rPr>
              <a:t>өз-өзіме қол жұмсаймын</a:t>
            </a:r>
            <a:r>
              <a:rPr lang="ru-RU" sz="2000" b="1" dirty="0">
                <a:solidFill>
                  <a:prstClr val="white"/>
                </a:solidFill>
              </a:rPr>
              <a:t>»</a:t>
            </a:r>
            <a:endParaRPr lang="en-US" sz="2000" b="1" dirty="0">
              <a:solidFill>
                <a:prstClr val="white"/>
              </a:solidFill>
            </a:endParaRPr>
          </a:p>
        </p:txBody>
      </p:sp>
      <p:sp>
        <p:nvSpPr>
          <p:cNvPr id="44040" name="TextBox 5"/>
          <p:cNvSpPr txBox="1">
            <a:spLocks noChangeArrowheads="1"/>
          </p:cNvSpPr>
          <p:nvPr/>
        </p:nvSpPr>
        <p:spPr bwMode="auto">
          <a:xfrm>
            <a:off x="252413" y="6000750"/>
            <a:ext cx="86391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pPr>
            <a:r>
              <a:rPr lang="ru-RU" altLang="en-US" sz="1400" b="1">
                <a:solidFill>
                  <a:srgbClr val="000000"/>
                </a:solidFill>
              </a:rPr>
              <a:t>Дерек көзі: </a:t>
            </a:r>
            <a:r>
              <a:rPr lang="en-US" altLang="en-US" sz="1400" b="1">
                <a:solidFill>
                  <a:srgbClr val="000000"/>
                </a:solidFill>
              </a:rPr>
              <a:t>QPR</a:t>
            </a:r>
            <a:r>
              <a:rPr lang="ru-RU" altLang="en-US" sz="1400" b="1">
                <a:solidFill>
                  <a:srgbClr val="000000"/>
                </a:solidFill>
              </a:rPr>
              <a:t>, Сұрақ қой, сендір және бағытта</a:t>
            </a:r>
          </a:p>
        </p:txBody>
      </p:sp>
    </p:spTree>
    <p:extLst>
      <p:ext uri="{BB962C8B-B14F-4D97-AF65-F5344CB8AC3E}">
        <p14:creationId xmlns:p14="http://schemas.microsoft.com/office/powerpoint/2010/main" xmlns="" val="14501823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50" fill="hold"/>
                                        <p:tgtEl>
                                          <p:spTgt spid="9"/>
                                        </p:tgtEl>
                                        <p:attrNameLst>
                                          <p:attrName>ppt_w</p:attrName>
                                        </p:attrNameLst>
                                      </p:cBhvr>
                                      <p:tavLst>
                                        <p:tav tm="0">
                                          <p:val>
                                            <p:fltVal val="0"/>
                                          </p:val>
                                        </p:tav>
                                        <p:tav tm="100000">
                                          <p:val>
                                            <p:strVal val="#ppt_w"/>
                                          </p:val>
                                        </p:tav>
                                      </p:tavLst>
                                    </p:anim>
                                    <p:anim calcmode="lin" valueType="num">
                                      <p:cBhvr>
                                        <p:cTn id="14" dur="250" fill="hold"/>
                                        <p:tgtEl>
                                          <p:spTgt spid="9"/>
                                        </p:tgtEl>
                                        <p:attrNameLst>
                                          <p:attrName>ppt_h</p:attrName>
                                        </p:attrNameLst>
                                      </p:cBhvr>
                                      <p:tavLst>
                                        <p:tav tm="0">
                                          <p:val>
                                            <p:fltVal val="0"/>
                                          </p:val>
                                        </p:tav>
                                        <p:tav tm="100000">
                                          <p:val>
                                            <p:strVal val="#ppt_h"/>
                                          </p:val>
                                        </p:tav>
                                      </p:tavLst>
                                    </p:anim>
                                    <p:animEffect transition="in" filter="fade">
                                      <p:cBhvr>
                                        <p:cTn id="15" dur="250"/>
                                        <p:tgtEl>
                                          <p:spTgt spid="9"/>
                                        </p:tgtEl>
                                      </p:cBhvr>
                                    </p:animEffect>
                                  </p:childTnLst>
                                </p:cTn>
                              </p:par>
                            </p:childTnLst>
                          </p:cTn>
                        </p:par>
                        <p:par>
                          <p:cTn id="16" fill="hold" nodeType="afterGroup">
                            <p:stCondLst>
                              <p:cond delay="75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childTnLst>
                                </p:cTn>
                              </p:par>
                            </p:childTnLst>
                          </p:cTn>
                        </p:par>
                        <p:par>
                          <p:cTn id="22" fill="hold" nodeType="afterGroup">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250" fill="hold"/>
                                        <p:tgtEl>
                                          <p:spTgt spid="23"/>
                                        </p:tgtEl>
                                        <p:attrNameLst>
                                          <p:attrName>ppt_w</p:attrName>
                                        </p:attrNameLst>
                                      </p:cBhvr>
                                      <p:tavLst>
                                        <p:tav tm="0">
                                          <p:val>
                                            <p:fltVal val="0"/>
                                          </p:val>
                                        </p:tav>
                                        <p:tav tm="100000">
                                          <p:val>
                                            <p:strVal val="#ppt_w"/>
                                          </p:val>
                                        </p:tav>
                                      </p:tavLst>
                                    </p:anim>
                                    <p:anim calcmode="lin" valueType="num">
                                      <p:cBhvr>
                                        <p:cTn id="26" dur="250" fill="hold"/>
                                        <p:tgtEl>
                                          <p:spTgt spid="23"/>
                                        </p:tgtEl>
                                        <p:attrNameLst>
                                          <p:attrName>ppt_h</p:attrName>
                                        </p:attrNameLst>
                                      </p:cBhvr>
                                      <p:tavLst>
                                        <p:tav tm="0">
                                          <p:val>
                                            <p:fltVal val="0"/>
                                          </p:val>
                                        </p:tav>
                                        <p:tav tm="100000">
                                          <p:val>
                                            <p:strVal val="#ppt_h"/>
                                          </p:val>
                                        </p:tav>
                                      </p:tavLst>
                                    </p:anim>
                                    <p:animEffect transition="in" filter="fade">
                                      <p:cBhvr>
                                        <p:cTn id="27" dur="250"/>
                                        <p:tgtEl>
                                          <p:spTgt spid="23"/>
                                        </p:tgtEl>
                                      </p:cBhvr>
                                    </p:animEffect>
                                  </p:childTnLst>
                                </p:cTn>
                              </p:par>
                            </p:childTnLst>
                          </p:cTn>
                        </p:par>
                        <p:par>
                          <p:cTn id="28" fill="hold" nodeType="afterGroup">
                            <p:stCondLst>
                              <p:cond delay="1250"/>
                            </p:stCondLst>
                            <p:childTnLst>
                              <p:par>
                                <p:cTn id="29" presetID="53" presetClass="entr" presetSubtype="16"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250" fill="hold"/>
                                        <p:tgtEl>
                                          <p:spTgt spid="37"/>
                                        </p:tgtEl>
                                        <p:attrNameLst>
                                          <p:attrName>ppt_w</p:attrName>
                                        </p:attrNameLst>
                                      </p:cBhvr>
                                      <p:tavLst>
                                        <p:tav tm="0">
                                          <p:val>
                                            <p:fltVal val="0"/>
                                          </p:val>
                                        </p:tav>
                                        <p:tav tm="100000">
                                          <p:val>
                                            <p:strVal val="#ppt_w"/>
                                          </p:val>
                                        </p:tav>
                                      </p:tavLst>
                                    </p:anim>
                                    <p:anim calcmode="lin" valueType="num">
                                      <p:cBhvr>
                                        <p:cTn id="32" dur="250" fill="hold"/>
                                        <p:tgtEl>
                                          <p:spTgt spid="37"/>
                                        </p:tgtEl>
                                        <p:attrNameLst>
                                          <p:attrName>ppt_h</p:attrName>
                                        </p:attrNameLst>
                                      </p:cBhvr>
                                      <p:tavLst>
                                        <p:tav tm="0">
                                          <p:val>
                                            <p:fltVal val="0"/>
                                          </p:val>
                                        </p:tav>
                                        <p:tav tm="100000">
                                          <p:val>
                                            <p:strVal val="#ppt_h"/>
                                          </p:val>
                                        </p:tav>
                                      </p:tavLst>
                                    </p:anim>
                                    <p:animEffect transition="in" filter="fade">
                                      <p:cBhvr>
                                        <p:cTn id="33" dur="250"/>
                                        <p:tgtEl>
                                          <p:spTgt spid="37"/>
                                        </p:tgtEl>
                                      </p:cBhvr>
                                    </p:animEffect>
                                  </p:childTnLst>
                                </p:cTn>
                              </p:par>
                            </p:childTnLst>
                          </p:cTn>
                        </p:par>
                        <p:par>
                          <p:cTn id="34" fill="hold" nodeType="afterGroup">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250" fill="hold"/>
                                        <p:tgtEl>
                                          <p:spTgt spid="13"/>
                                        </p:tgtEl>
                                        <p:attrNameLst>
                                          <p:attrName>ppt_w</p:attrName>
                                        </p:attrNameLst>
                                      </p:cBhvr>
                                      <p:tavLst>
                                        <p:tav tm="0">
                                          <p:val>
                                            <p:fltVal val="0"/>
                                          </p:val>
                                        </p:tav>
                                        <p:tav tm="100000">
                                          <p:val>
                                            <p:strVal val="#ppt_w"/>
                                          </p:val>
                                        </p:tav>
                                      </p:tavLst>
                                    </p:anim>
                                    <p:anim calcmode="lin" valueType="num">
                                      <p:cBhvr>
                                        <p:cTn id="38" dur="250" fill="hold"/>
                                        <p:tgtEl>
                                          <p:spTgt spid="13"/>
                                        </p:tgtEl>
                                        <p:attrNameLst>
                                          <p:attrName>ppt_h</p:attrName>
                                        </p:attrNameLst>
                                      </p:cBhvr>
                                      <p:tavLst>
                                        <p:tav tm="0">
                                          <p:val>
                                            <p:fltVal val="0"/>
                                          </p:val>
                                        </p:tav>
                                        <p:tav tm="100000">
                                          <p:val>
                                            <p:strVal val="#ppt_h"/>
                                          </p:val>
                                        </p:tav>
                                      </p:tavLst>
                                    </p:anim>
                                    <p:animEffect transition="in" filter="fade">
                                      <p:cBhvr>
                                        <p:cTn id="39"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 grpId="0" animBg="1"/>
      <p:bldP spid="37" grpId="0" animBg="1"/>
      <p:bldP spid="7" grpId="0" animBg="1"/>
      <p:bldP spid="9"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Callout 22"/>
          <p:cNvSpPr/>
          <p:nvPr/>
        </p:nvSpPr>
        <p:spPr>
          <a:xfrm>
            <a:off x="6659563" y="1052513"/>
            <a:ext cx="2116137" cy="1979612"/>
          </a:xfrm>
          <a:prstGeom prst="wedgeEllipseCallout">
            <a:avLst/>
          </a:prstGeom>
        </p:spPr>
        <p:style>
          <a:lnRef idx="1">
            <a:schemeClr val="accent5"/>
          </a:lnRef>
          <a:fillRef idx="3">
            <a:schemeClr val="accent5"/>
          </a:fillRef>
          <a:effectRef idx="2">
            <a:schemeClr val="accent5"/>
          </a:effectRef>
          <a:fontRef idx="minor">
            <a:schemeClr val="lt1"/>
          </a:fontRef>
        </p:style>
        <p:txBody>
          <a:bodyPr lIns="108655" tIns="108655" rIns="108655" bIns="108655" spcCol="1270" anchor="ctr"/>
          <a:lstStyle/>
          <a:p>
            <a:pPr algn="ctr">
              <a:lnSpc>
                <a:spcPct val="90000"/>
              </a:lnSpc>
              <a:defRPr/>
            </a:pPr>
            <a:r>
              <a:rPr lang="ru-RU" sz="2000" b="1" dirty="0">
                <a:solidFill>
                  <a:prstClr val="white"/>
                </a:solidFill>
                <a:latin typeface="Arial Narrow" panose="020B0606020202030204" pitchFamily="34" charset="0"/>
              </a:rPr>
              <a:t>«</a:t>
            </a:r>
            <a:r>
              <a:rPr lang="ru-RU" sz="2000" b="1" dirty="0" err="1">
                <a:solidFill>
                  <a:prstClr val="white"/>
                </a:solidFill>
                <a:latin typeface="Arial Narrow" panose="020B0606020202030204" pitchFamily="34" charset="0"/>
              </a:rPr>
              <a:t>Егер</a:t>
            </a:r>
            <a:r>
              <a:rPr lang="ru-RU" sz="2000" b="1" dirty="0">
                <a:solidFill>
                  <a:prstClr val="white"/>
                </a:solidFill>
                <a:latin typeface="Arial Narrow" panose="020B0606020202030204" pitchFamily="34" charset="0"/>
              </a:rPr>
              <a:t> мен </a:t>
            </a:r>
            <a:r>
              <a:rPr lang="ru-RU" sz="2000" b="1" dirty="0" err="1">
                <a:solidFill>
                  <a:prstClr val="white"/>
                </a:solidFill>
                <a:latin typeface="Arial Narrow" panose="020B0606020202030204" pitchFamily="34" charset="0"/>
              </a:rPr>
              <a:t>өлсем</a:t>
            </a:r>
            <a:r>
              <a:rPr lang="ru-RU" sz="2000" b="1" dirty="0">
                <a:solidFill>
                  <a:prstClr val="white"/>
                </a:solidFill>
                <a:latin typeface="Arial Narrow" panose="020B0606020202030204" pitchFamily="34" charset="0"/>
              </a:rPr>
              <a:t>, </a:t>
            </a:r>
            <a:r>
              <a:rPr lang="ru-RU" sz="2000" b="1" dirty="0" err="1">
                <a:solidFill>
                  <a:prstClr val="white"/>
                </a:solidFill>
                <a:latin typeface="Arial Narrow" panose="020B0606020202030204" pitchFamily="34" charset="0"/>
              </a:rPr>
              <a:t>ешкімнің</a:t>
            </a:r>
            <a:r>
              <a:rPr lang="ru-RU" sz="2000" b="1" dirty="0">
                <a:solidFill>
                  <a:prstClr val="white"/>
                </a:solidFill>
                <a:latin typeface="Arial Narrow" panose="020B0606020202030204" pitchFamily="34" charset="0"/>
              </a:rPr>
              <a:t> </a:t>
            </a:r>
            <a:r>
              <a:rPr lang="ru-RU" sz="2000" b="1" dirty="0" err="1">
                <a:solidFill>
                  <a:prstClr val="white"/>
                </a:solidFill>
                <a:latin typeface="Arial Narrow" panose="020B0606020202030204" pitchFamily="34" charset="0"/>
              </a:rPr>
              <a:t>ештеңесі</a:t>
            </a:r>
            <a:r>
              <a:rPr lang="ru-RU" sz="2000" b="1" dirty="0">
                <a:solidFill>
                  <a:prstClr val="white"/>
                </a:solidFill>
                <a:latin typeface="Arial Narrow" panose="020B0606020202030204" pitchFamily="34" charset="0"/>
              </a:rPr>
              <a:t>  </a:t>
            </a:r>
            <a:r>
              <a:rPr lang="ru-RU" sz="2000" b="1" dirty="0" err="1">
                <a:solidFill>
                  <a:prstClr val="white"/>
                </a:solidFill>
                <a:latin typeface="Arial Narrow" panose="020B0606020202030204" pitchFamily="34" charset="0"/>
              </a:rPr>
              <a:t>кетпейді</a:t>
            </a:r>
            <a:r>
              <a:rPr lang="ru-RU" sz="2000" b="1" dirty="0">
                <a:solidFill>
                  <a:prstClr val="white"/>
                </a:solidFill>
                <a:latin typeface="Arial Narrow" panose="020B0606020202030204" pitchFamily="34" charset="0"/>
              </a:rPr>
              <a:t>»</a:t>
            </a:r>
            <a:endParaRPr lang="en-US" sz="2000" b="1" dirty="0">
              <a:solidFill>
                <a:prstClr val="white"/>
              </a:solidFill>
              <a:latin typeface="Arial Narrow" panose="020B0606020202030204" pitchFamily="34" charset="0"/>
            </a:endParaRPr>
          </a:p>
        </p:txBody>
      </p:sp>
      <p:sp>
        <p:nvSpPr>
          <p:cNvPr id="11" name="Oval Callout 10"/>
          <p:cNvSpPr/>
          <p:nvPr/>
        </p:nvSpPr>
        <p:spPr>
          <a:xfrm>
            <a:off x="3635375" y="549275"/>
            <a:ext cx="2339975" cy="1798638"/>
          </a:xfrm>
          <a:prstGeom prst="wedgeEllipseCallout">
            <a:avLst/>
          </a:prstGeom>
        </p:spPr>
        <p:style>
          <a:lnRef idx="1">
            <a:schemeClr val="accent6"/>
          </a:lnRef>
          <a:fillRef idx="3">
            <a:schemeClr val="accent6"/>
          </a:fillRef>
          <a:effectRef idx="2">
            <a:schemeClr val="accent6"/>
          </a:effectRef>
          <a:fontRef idx="minor">
            <a:schemeClr val="lt1"/>
          </a:fontRef>
        </p:style>
        <p:txBody>
          <a:bodyPr lIns="108655" tIns="108655" rIns="108655" bIns="108655" spcCol="1270" anchor="ctr"/>
          <a:lstStyle/>
          <a:p>
            <a:pPr algn="ctr">
              <a:lnSpc>
                <a:spcPct val="90000"/>
              </a:lnSpc>
              <a:defRPr/>
            </a:pPr>
            <a:r>
              <a:rPr lang="ru-RU" sz="2000" b="1" dirty="0">
                <a:solidFill>
                  <a:prstClr val="white"/>
                </a:solidFill>
                <a:latin typeface="Arial Narrow" panose="020B0606020202030204" pitchFamily="34" charset="0"/>
              </a:rPr>
              <a:t>«</a:t>
            </a:r>
            <a:r>
              <a:rPr lang="ru-RU" sz="2000" b="1" dirty="0" err="1">
                <a:solidFill>
                  <a:prstClr val="white"/>
                </a:solidFill>
                <a:latin typeface="Arial Narrow" panose="020B0606020202030204" pitchFamily="34" charset="0"/>
              </a:rPr>
              <a:t>Менің</a:t>
            </a:r>
            <a:r>
              <a:rPr lang="ru-RU" sz="2000" b="1" dirty="0">
                <a:solidFill>
                  <a:prstClr val="white"/>
                </a:solidFill>
                <a:latin typeface="Arial Narrow" panose="020B0606020202030204" pitchFamily="34" charset="0"/>
              </a:rPr>
              <a:t> </a:t>
            </a:r>
            <a:r>
              <a:rPr lang="ru-RU" sz="2000" b="1" dirty="0" err="1">
                <a:solidFill>
                  <a:prstClr val="white"/>
                </a:solidFill>
                <a:latin typeface="Arial Narrow" panose="020B0606020202030204" pitchFamily="34" charset="0"/>
              </a:rPr>
              <a:t>отбасыма</a:t>
            </a:r>
            <a:r>
              <a:rPr lang="ru-RU" sz="2000" b="1" dirty="0">
                <a:solidFill>
                  <a:prstClr val="white"/>
                </a:solidFill>
                <a:latin typeface="Arial Narrow" panose="020B0606020202030204" pitchFamily="34" charset="0"/>
              </a:rPr>
              <a:t> </a:t>
            </a:r>
            <a:r>
              <a:rPr lang="ru-RU" sz="2000" b="1" dirty="0" err="1">
                <a:solidFill>
                  <a:prstClr val="white"/>
                </a:solidFill>
                <a:latin typeface="Arial Narrow" panose="020B0606020202030204" pitchFamily="34" charset="0"/>
              </a:rPr>
              <a:t>менсіз</a:t>
            </a:r>
            <a:r>
              <a:rPr lang="ru-RU" sz="2000" b="1" dirty="0">
                <a:solidFill>
                  <a:prstClr val="white"/>
                </a:solidFill>
                <a:latin typeface="Arial Narrow" panose="020B0606020202030204" pitchFamily="34" charset="0"/>
              </a:rPr>
              <a:t> </a:t>
            </a:r>
            <a:r>
              <a:rPr lang="ru-RU" sz="2000" b="1" dirty="0" err="1">
                <a:solidFill>
                  <a:prstClr val="white"/>
                </a:solidFill>
                <a:latin typeface="Arial Narrow" panose="020B0606020202030204" pitchFamily="34" charset="0"/>
              </a:rPr>
              <a:t>жақсы</a:t>
            </a:r>
            <a:r>
              <a:rPr lang="ru-RU" sz="2000" b="1" dirty="0">
                <a:solidFill>
                  <a:prstClr val="white"/>
                </a:solidFill>
                <a:latin typeface="Arial Narrow" panose="020B0606020202030204" pitchFamily="34" charset="0"/>
              </a:rPr>
              <a:t> </a:t>
            </a:r>
            <a:r>
              <a:rPr lang="ru-RU" sz="2000" b="1" dirty="0" err="1">
                <a:solidFill>
                  <a:prstClr val="white"/>
                </a:solidFill>
                <a:latin typeface="Arial Narrow" panose="020B0606020202030204" pitchFamily="34" charset="0"/>
              </a:rPr>
              <a:t>болады</a:t>
            </a:r>
            <a:r>
              <a:rPr lang="ru-RU" sz="2000" b="1" dirty="0">
                <a:solidFill>
                  <a:prstClr val="white"/>
                </a:solidFill>
                <a:latin typeface="Arial Narrow" panose="020B0606020202030204" pitchFamily="34" charset="0"/>
              </a:rPr>
              <a:t>»</a:t>
            </a:r>
            <a:endParaRPr lang="en-US" sz="2000" b="1" dirty="0">
              <a:solidFill>
                <a:prstClr val="white"/>
              </a:solidFill>
              <a:latin typeface="Arial Narrow" panose="020B0606020202030204" pitchFamily="34" charset="0"/>
            </a:endParaRPr>
          </a:p>
        </p:txBody>
      </p:sp>
      <p:sp>
        <p:nvSpPr>
          <p:cNvPr id="37" name="Oval Callout 36"/>
          <p:cNvSpPr/>
          <p:nvPr/>
        </p:nvSpPr>
        <p:spPr>
          <a:xfrm>
            <a:off x="6796088" y="4110038"/>
            <a:ext cx="1619250" cy="1620837"/>
          </a:xfrm>
          <a:prstGeom prst="wedgeEllipseCallout">
            <a:avLst/>
          </a:prstGeom>
        </p:spPr>
        <p:style>
          <a:lnRef idx="1">
            <a:schemeClr val="accent2"/>
          </a:lnRef>
          <a:fillRef idx="3">
            <a:schemeClr val="accent2"/>
          </a:fillRef>
          <a:effectRef idx="2">
            <a:schemeClr val="accent2"/>
          </a:effectRef>
          <a:fontRef idx="minor">
            <a:schemeClr val="lt1"/>
          </a:fontRef>
        </p:style>
        <p:txBody>
          <a:bodyPr lIns="108655" tIns="108655" rIns="108655" bIns="108655" spcCol="1270" anchor="ctr"/>
          <a:lstStyle/>
          <a:p>
            <a:pPr algn="ctr">
              <a:lnSpc>
                <a:spcPct val="90000"/>
              </a:lnSpc>
              <a:defRPr/>
            </a:pPr>
            <a:r>
              <a:rPr lang="ru-RU" sz="2000" b="1" dirty="0" err="1">
                <a:solidFill>
                  <a:prstClr val="white"/>
                </a:solidFill>
                <a:latin typeface="Arial Narrow" panose="020B0606020202030204" pitchFamily="34" charset="0"/>
              </a:rPr>
              <a:t>«Менің жай</a:t>
            </a:r>
            <a:r>
              <a:rPr lang="ru-RU" sz="2000" b="1" dirty="0">
                <a:solidFill>
                  <a:prstClr val="white"/>
                </a:solidFill>
                <a:latin typeface="Arial Narrow" panose="020B0606020202030204" pitchFamily="34" charset="0"/>
              </a:rPr>
              <a:t> </a:t>
            </a:r>
            <a:r>
              <a:rPr lang="ru-RU" sz="2000" b="1" dirty="0" err="1">
                <a:solidFill>
                  <a:prstClr val="white"/>
                </a:solidFill>
                <a:latin typeface="Arial Narrow" panose="020B0606020202030204" pitchFamily="34" charset="0"/>
              </a:rPr>
              <a:t>ғана кеткім</a:t>
            </a:r>
            <a:r>
              <a:rPr lang="ru-RU" sz="2000" b="1" dirty="0">
                <a:solidFill>
                  <a:prstClr val="white"/>
                </a:solidFill>
                <a:latin typeface="Arial Narrow" panose="020B0606020202030204" pitchFamily="34" charset="0"/>
              </a:rPr>
              <a:t> </a:t>
            </a:r>
            <a:r>
              <a:rPr lang="ru-RU" sz="2000" b="1" dirty="0" err="1">
                <a:solidFill>
                  <a:prstClr val="white"/>
                </a:solidFill>
                <a:latin typeface="Arial Narrow" panose="020B0606020202030204" pitchFamily="34" charset="0"/>
              </a:rPr>
              <a:t>келеді</a:t>
            </a:r>
            <a:r>
              <a:rPr lang="ru-RU" sz="2000" b="1" dirty="0">
                <a:solidFill>
                  <a:prstClr val="white"/>
                </a:solidFill>
                <a:latin typeface="Arial Narrow" panose="020B0606020202030204" pitchFamily="34" charset="0"/>
              </a:rPr>
              <a:t>»</a:t>
            </a:r>
            <a:endParaRPr lang="en-US" sz="2000" b="1" dirty="0">
              <a:solidFill>
                <a:prstClr val="white"/>
              </a:solidFill>
              <a:latin typeface="Arial Narrow" panose="020B0606020202030204" pitchFamily="34" charset="0"/>
            </a:endParaRPr>
          </a:p>
        </p:txBody>
      </p:sp>
      <p:sp>
        <p:nvSpPr>
          <p:cNvPr id="7" name="Rounded Rectangle 6"/>
          <p:cNvSpPr/>
          <p:nvPr/>
        </p:nvSpPr>
        <p:spPr>
          <a:xfrm>
            <a:off x="2771775" y="2708275"/>
            <a:ext cx="3600450" cy="1441450"/>
          </a:xfrm>
          <a:prstGeom prst="roundRect">
            <a:avLst/>
          </a:prstGeom>
          <a:solidFill>
            <a:srgbClr val="FFCC00"/>
          </a:solidFill>
          <a:ln>
            <a:solidFill>
              <a:srgbClr val="FFCC00"/>
            </a:solidFill>
          </a:ln>
        </p:spPr>
        <p:style>
          <a:lnRef idx="1">
            <a:schemeClr val="accent4"/>
          </a:lnRef>
          <a:fillRef idx="3">
            <a:schemeClr val="accent4"/>
          </a:fillRef>
          <a:effectRef idx="2">
            <a:schemeClr val="accent4"/>
          </a:effectRef>
          <a:fontRef idx="minor">
            <a:schemeClr val="lt1"/>
          </a:fontRef>
        </p:style>
        <p:txBody>
          <a:bodyPr lIns="268947" tIns="126280" rIns="268947" bIns="126280" spcCol="1270" anchor="ctr"/>
          <a:lstStyle/>
          <a:p>
            <a:pPr algn="ctr" defTabSz="444500">
              <a:lnSpc>
                <a:spcPct val="90000"/>
              </a:lnSpc>
              <a:spcBef>
                <a:spcPct val="0"/>
              </a:spcBef>
              <a:spcAft>
                <a:spcPct val="35000"/>
              </a:spcAft>
              <a:defRPr/>
            </a:pPr>
            <a:r>
              <a:rPr lang="ru-RU" sz="2800" b="1" dirty="0">
                <a:solidFill>
                  <a:prstClr val="white"/>
                </a:solidFill>
              </a:rPr>
              <a:t>ЖАНАМА  СӨЗБЕН АЙТЫЛАТЫН </a:t>
            </a:r>
            <a:r>
              <a:rPr lang="ru-RU" sz="2800" b="1" dirty="0" err="1">
                <a:solidFill>
                  <a:prstClr val="white"/>
                </a:solidFill>
              </a:rPr>
              <a:t>белгілЕР</a:t>
            </a:r>
            <a:endParaRPr lang="it-IT" sz="2800" b="1" dirty="0">
              <a:solidFill>
                <a:prstClr val="white"/>
              </a:solidFill>
              <a:effectLst>
                <a:outerShdw blurRad="38100" dist="38100" dir="2700000" algn="tl">
                  <a:srgbClr val="000000">
                    <a:alpha val="43137"/>
                  </a:srgbClr>
                </a:outerShdw>
              </a:effectLst>
            </a:endParaRPr>
          </a:p>
        </p:txBody>
      </p:sp>
      <p:sp>
        <p:nvSpPr>
          <p:cNvPr id="9" name="Oval Callout 8"/>
          <p:cNvSpPr/>
          <p:nvPr/>
        </p:nvSpPr>
        <p:spPr>
          <a:xfrm>
            <a:off x="214313" y="857250"/>
            <a:ext cx="2663825" cy="1800225"/>
          </a:xfrm>
          <a:prstGeom prst="wedgeEllipseCallout">
            <a:avLst/>
          </a:prstGeom>
        </p:spPr>
        <p:style>
          <a:lnRef idx="1">
            <a:schemeClr val="accent3"/>
          </a:lnRef>
          <a:fillRef idx="3">
            <a:schemeClr val="accent3"/>
          </a:fillRef>
          <a:effectRef idx="2">
            <a:schemeClr val="accent3"/>
          </a:effectRef>
          <a:fontRef idx="minor">
            <a:schemeClr val="lt1"/>
          </a:fontRef>
        </p:style>
        <p:txBody>
          <a:bodyPr lIns="108655" tIns="108655" rIns="108655" bIns="108655" spcCol="1270" anchor="ctr"/>
          <a:lstStyle/>
          <a:p>
            <a:pPr algn="ctr">
              <a:lnSpc>
                <a:spcPct val="90000"/>
              </a:lnSpc>
              <a:defRPr/>
            </a:pPr>
            <a:r>
              <a:rPr lang="ru-RU" sz="2000" b="1" dirty="0">
                <a:solidFill>
                  <a:prstClr val="white"/>
                </a:solidFill>
                <a:latin typeface="Arial Narrow" panose="020B0606020202030204" pitchFamily="34" charset="0"/>
              </a:rPr>
              <a:t>«Мен </a:t>
            </a:r>
            <a:r>
              <a:rPr lang="ru-RU" sz="2000" b="1" dirty="0" err="1">
                <a:solidFill>
                  <a:prstClr val="white"/>
                </a:solidFill>
                <a:latin typeface="Arial Narrow" panose="020B0606020202030204" pitchFamily="34" charset="0"/>
              </a:rPr>
              <a:t>өмірден шаршадым</a:t>
            </a:r>
            <a:r>
              <a:rPr lang="ru-RU" sz="2000" b="1" dirty="0">
                <a:solidFill>
                  <a:prstClr val="white"/>
                </a:solidFill>
                <a:latin typeface="Arial Narrow" panose="020B0606020202030204" pitchFamily="34" charset="0"/>
              </a:rPr>
              <a:t>, </a:t>
            </a:r>
            <a:r>
              <a:rPr lang="ru-RU" sz="2000" b="1" dirty="0" err="1">
                <a:solidFill>
                  <a:prstClr val="white"/>
                </a:solidFill>
                <a:latin typeface="Arial Narrow" panose="020B0606020202030204" pitchFamily="34" charset="0"/>
              </a:rPr>
              <a:t>мен</a:t>
            </a:r>
            <a:r>
              <a:rPr lang="ru-RU" sz="2000" b="1" dirty="0">
                <a:solidFill>
                  <a:prstClr val="white"/>
                </a:solidFill>
                <a:latin typeface="Arial Narrow" panose="020B0606020202030204" pitchFamily="34" charset="0"/>
              </a:rPr>
              <a:t> </a:t>
            </a:r>
            <a:r>
              <a:rPr lang="ru-RU" sz="2000" b="1" dirty="0" err="1">
                <a:solidFill>
                  <a:prstClr val="white"/>
                </a:solidFill>
                <a:latin typeface="Arial Narrow" panose="020B0606020202030204" pitchFamily="34" charset="0"/>
              </a:rPr>
              <a:t>енді</a:t>
            </a:r>
            <a:r>
              <a:rPr lang="ru-RU" sz="2000" b="1" dirty="0">
                <a:solidFill>
                  <a:prstClr val="white"/>
                </a:solidFill>
                <a:latin typeface="Arial Narrow" panose="020B0606020202030204" pitchFamily="34" charset="0"/>
              </a:rPr>
              <a:t> </a:t>
            </a:r>
            <a:r>
              <a:rPr lang="ru-RU" sz="2000" b="1" dirty="0" err="1">
                <a:solidFill>
                  <a:prstClr val="white"/>
                </a:solidFill>
                <a:latin typeface="Arial Narrow" panose="020B0606020202030204" pitchFamily="34" charset="0"/>
              </a:rPr>
              <a:t>былай</a:t>
            </a:r>
            <a:r>
              <a:rPr lang="ru-RU" sz="2000" b="1" dirty="0">
                <a:solidFill>
                  <a:prstClr val="white"/>
                </a:solidFill>
                <a:latin typeface="Arial Narrow" panose="020B0606020202030204" pitchFamily="34" charset="0"/>
              </a:rPr>
              <a:t> </a:t>
            </a:r>
            <a:r>
              <a:rPr lang="ru-RU" sz="2000" b="1" dirty="0" err="1">
                <a:solidFill>
                  <a:prstClr val="white"/>
                </a:solidFill>
                <a:latin typeface="Arial Narrow" panose="020B0606020202030204" pitchFamily="34" charset="0"/>
              </a:rPr>
              <a:t>өмір сүре алмаймын</a:t>
            </a:r>
            <a:r>
              <a:rPr lang="ru-RU" sz="2000" b="1" dirty="0">
                <a:solidFill>
                  <a:prstClr val="white"/>
                </a:solidFill>
                <a:latin typeface="Arial Narrow" panose="020B0606020202030204" pitchFamily="34" charset="0"/>
              </a:rPr>
              <a:t>»</a:t>
            </a:r>
            <a:endParaRPr lang="en-US" sz="2000" b="1" dirty="0">
              <a:solidFill>
                <a:prstClr val="white"/>
              </a:solidFill>
              <a:latin typeface="Arial Narrow" panose="020B0606020202030204" pitchFamily="34" charset="0"/>
            </a:endParaRPr>
          </a:p>
        </p:txBody>
      </p:sp>
      <p:sp>
        <p:nvSpPr>
          <p:cNvPr id="8" name="Oval Callout 7"/>
          <p:cNvSpPr/>
          <p:nvPr/>
        </p:nvSpPr>
        <p:spPr>
          <a:xfrm>
            <a:off x="3303588" y="4330700"/>
            <a:ext cx="2671762" cy="1679575"/>
          </a:xfrm>
          <a:prstGeom prst="wedgeEllipseCallout">
            <a:avLst/>
          </a:prstGeom>
        </p:spPr>
        <p:style>
          <a:lnRef idx="1">
            <a:schemeClr val="accent3"/>
          </a:lnRef>
          <a:fillRef idx="3">
            <a:schemeClr val="accent3"/>
          </a:fillRef>
          <a:effectRef idx="2">
            <a:schemeClr val="accent3"/>
          </a:effectRef>
          <a:fontRef idx="minor">
            <a:schemeClr val="lt1"/>
          </a:fontRef>
        </p:style>
        <p:txBody>
          <a:bodyPr lIns="108655" tIns="108655" rIns="108655" bIns="108655" spcCol="1270" anchor="ctr"/>
          <a:lstStyle/>
          <a:p>
            <a:pPr algn="ctr">
              <a:lnSpc>
                <a:spcPct val="90000"/>
              </a:lnSpc>
              <a:defRPr/>
            </a:pPr>
            <a:r>
              <a:rPr lang="ru-RU" sz="2000" b="1" dirty="0" err="1">
                <a:solidFill>
                  <a:prstClr val="white"/>
                </a:solidFill>
                <a:latin typeface="Arial Narrow" panose="020B0606020202030204" pitchFamily="34" charset="0"/>
              </a:rPr>
              <a:t>«</a:t>
            </a:r>
            <a:r>
              <a:rPr lang="ru-RU" sz="2000" b="1" dirty="0" err="1">
                <a:solidFill>
                  <a:prstClr val="white"/>
                </a:solidFill>
              </a:rPr>
              <a:t>Менің бұдан әрі өмір сүргім келмейді</a:t>
            </a:r>
            <a:r>
              <a:rPr lang="ru-RU" sz="2000" b="1" dirty="0">
                <a:solidFill>
                  <a:prstClr val="white"/>
                </a:solidFill>
              </a:rPr>
              <a:t>»</a:t>
            </a:r>
            <a:endParaRPr lang="en-US" sz="2000" b="1" dirty="0">
              <a:solidFill>
                <a:prstClr val="white"/>
              </a:solidFill>
            </a:endParaRPr>
          </a:p>
        </p:txBody>
      </p:sp>
      <p:sp>
        <p:nvSpPr>
          <p:cNvPr id="10" name="Oval Callout 9"/>
          <p:cNvSpPr/>
          <p:nvPr/>
        </p:nvSpPr>
        <p:spPr>
          <a:xfrm>
            <a:off x="179388" y="4019550"/>
            <a:ext cx="2700337" cy="1800225"/>
          </a:xfrm>
          <a:prstGeom prst="wedgeEllipseCallout">
            <a:avLst/>
          </a:prstGeom>
        </p:spPr>
        <p:style>
          <a:lnRef idx="1">
            <a:schemeClr val="accent6"/>
          </a:lnRef>
          <a:fillRef idx="3">
            <a:schemeClr val="accent6"/>
          </a:fillRef>
          <a:effectRef idx="2">
            <a:schemeClr val="accent6"/>
          </a:effectRef>
          <a:fontRef idx="minor">
            <a:schemeClr val="lt1"/>
          </a:fontRef>
        </p:style>
        <p:txBody>
          <a:bodyPr lIns="108655" tIns="108655" rIns="108655" bIns="108655" spcCol="1270" anchor="ctr"/>
          <a:lstStyle/>
          <a:p>
            <a:pPr algn="ctr">
              <a:lnSpc>
                <a:spcPct val="90000"/>
              </a:lnSpc>
              <a:defRPr/>
            </a:pPr>
            <a:r>
              <a:rPr lang="ru-RU" sz="2000" b="1" dirty="0">
                <a:solidFill>
                  <a:prstClr val="white"/>
                </a:solidFill>
                <a:latin typeface="Arial Narrow" panose="020B0606020202030204" pitchFamily="34" charset="0"/>
              </a:rPr>
              <a:t>«</a:t>
            </a:r>
            <a:r>
              <a:rPr lang="ru-RU" sz="2000" b="1" dirty="0" err="1">
                <a:solidFill>
                  <a:prstClr val="white"/>
                </a:solidFill>
              </a:rPr>
              <a:t>Жақын</a:t>
            </a:r>
            <a:r>
              <a:rPr lang="ru-RU" sz="2000" b="1" dirty="0">
                <a:solidFill>
                  <a:prstClr val="white"/>
                </a:solidFill>
              </a:rPr>
              <a:t> </a:t>
            </a:r>
            <a:r>
              <a:rPr lang="ru-RU" sz="2000" b="1" dirty="0" err="1">
                <a:solidFill>
                  <a:prstClr val="white"/>
                </a:solidFill>
              </a:rPr>
              <a:t>арада</a:t>
            </a:r>
            <a:r>
              <a:rPr lang="ru-RU" sz="2000" b="1" dirty="0">
                <a:solidFill>
                  <a:prstClr val="white"/>
                </a:solidFill>
              </a:rPr>
              <a:t> </a:t>
            </a:r>
            <a:r>
              <a:rPr lang="ru-RU" sz="2000" b="1" dirty="0" err="1">
                <a:solidFill>
                  <a:prstClr val="white"/>
                </a:solidFill>
              </a:rPr>
              <a:t>сіздер</a:t>
            </a:r>
            <a:r>
              <a:rPr lang="ru-RU" sz="2000" b="1" dirty="0">
                <a:solidFill>
                  <a:prstClr val="white"/>
                </a:solidFill>
              </a:rPr>
              <a:t> мен </a:t>
            </a:r>
            <a:r>
              <a:rPr lang="ru-RU" sz="2000" b="1" dirty="0" err="1">
                <a:solidFill>
                  <a:prstClr val="white"/>
                </a:solidFill>
              </a:rPr>
              <a:t>үшін</a:t>
            </a:r>
            <a:r>
              <a:rPr lang="ru-RU" sz="2000" b="1" dirty="0">
                <a:solidFill>
                  <a:prstClr val="white"/>
                </a:solidFill>
              </a:rPr>
              <a:t> </a:t>
            </a:r>
            <a:r>
              <a:rPr lang="ru-RU" sz="2000" b="1" dirty="0" err="1">
                <a:solidFill>
                  <a:prstClr val="white"/>
                </a:solidFill>
              </a:rPr>
              <a:t>алаңдамайтын</a:t>
            </a:r>
            <a:r>
              <a:rPr lang="ru-RU" sz="2000" b="1" dirty="0">
                <a:solidFill>
                  <a:prstClr val="white"/>
                </a:solidFill>
              </a:rPr>
              <a:t> </a:t>
            </a:r>
            <a:r>
              <a:rPr lang="ru-RU" sz="2000" b="1" dirty="0" err="1">
                <a:solidFill>
                  <a:prstClr val="white"/>
                </a:solidFill>
              </a:rPr>
              <a:t>боласыздар</a:t>
            </a:r>
            <a:r>
              <a:rPr lang="ru-RU" sz="2000" b="1" dirty="0">
                <a:solidFill>
                  <a:prstClr val="white"/>
                </a:solidFill>
              </a:rPr>
              <a:t>»</a:t>
            </a:r>
            <a:endParaRPr lang="en-US" sz="2000" b="1" dirty="0">
              <a:solidFill>
                <a:prstClr val="white"/>
              </a:solidFill>
            </a:endParaRPr>
          </a:p>
        </p:txBody>
      </p:sp>
      <p:sp>
        <p:nvSpPr>
          <p:cNvPr id="45065" name="TextBox 5"/>
          <p:cNvSpPr txBox="1">
            <a:spLocks noChangeArrowheads="1"/>
          </p:cNvSpPr>
          <p:nvPr/>
        </p:nvSpPr>
        <p:spPr bwMode="auto">
          <a:xfrm>
            <a:off x="252413" y="6000750"/>
            <a:ext cx="86391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pPr>
            <a:r>
              <a:rPr lang="ru-RU" altLang="en-US" sz="1400" b="1">
                <a:solidFill>
                  <a:srgbClr val="000000"/>
                </a:solidFill>
              </a:rPr>
              <a:t>Дерек көзі: </a:t>
            </a:r>
            <a:r>
              <a:rPr lang="en-US" altLang="en-US" sz="1400" b="1">
                <a:solidFill>
                  <a:srgbClr val="000000"/>
                </a:solidFill>
              </a:rPr>
              <a:t>QPR</a:t>
            </a:r>
            <a:r>
              <a:rPr lang="ru-RU" altLang="en-US" sz="1400" b="1">
                <a:solidFill>
                  <a:srgbClr val="000000"/>
                </a:solidFill>
              </a:rPr>
              <a:t>, Сұрақ қой, сендір және бағытта</a:t>
            </a:r>
          </a:p>
        </p:txBody>
      </p:sp>
    </p:spTree>
    <p:extLst>
      <p:ext uri="{BB962C8B-B14F-4D97-AF65-F5344CB8AC3E}">
        <p14:creationId xmlns:p14="http://schemas.microsoft.com/office/powerpoint/2010/main" xmlns="" val="4747683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50" fill="hold"/>
                                        <p:tgtEl>
                                          <p:spTgt spid="9"/>
                                        </p:tgtEl>
                                        <p:attrNameLst>
                                          <p:attrName>ppt_w</p:attrName>
                                        </p:attrNameLst>
                                      </p:cBhvr>
                                      <p:tavLst>
                                        <p:tav tm="0">
                                          <p:val>
                                            <p:fltVal val="0"/>
                                          </p:val>
                                        </p:tav>
                                        <p:tav tm="100000">
                                          <p:val>
                                            <p:strVal val="#ppt_w"/>
                                          </p:val>
                                        </p:tav>
                                      </p:tavLst>
                                    </p:anim>
                                    <p:anim calcmode="lin" valueType="num">
                                      <p:cBhvr>
                                        <p:cTn id="14" dur="250" fill="hold"/>
                                        <p:tgtEl>
                                          <p:spTgt spid="9"/>
                                        </p:tgtEl>
                                        <p:attrNameLst>
                                          <p:attrName>ppt_h</p:attrName>
                                        </p:attrNameLst>
                                      </p:cBhvr>
                                      <p:tavLst>
                                        <p:tav tm="0">
                                          <p:val>
                                            <p:fltVal val="0"/>
                                          </p:val>
                                        </p:tav>
                                        <p:tav tm="100000">
                                          <p:val>
                                            <p:strVal val="#ppt_h"/>
                                          </p:val>
                                        </p:tav>
                                      </p:tavLst>
                                    </p:anim>
                                    <p:animEffect transition="in" filter="fade">
                                      <p:cBhvr>
                                        <p:cTn id="15" dur="250"/>
                                        <p:tgtEl>
                                          <p:spTgt spid="9"/>
                                        </p:tgtEl>
                                      </p:cBhvr>
                                    </p:animEffect>
                                  </p:childTnLst>
                                </p:cTn>
                              </p:par>
                            </p:childTnLst>
                          </p:cTn>
                        </p:par>
                        <p:par>
                          <p:cTn id="16" fill="hold" nodeType="afterGroup">
                            <p:stCondLst>
                              <p:cond delay="75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childTnLst>
                                </p:cTn>
                              </p:par>
                            </p:childTnLst>
                          </p:cTn>
                        </p:par>
                        <p:par>
                          <p:cTn id="22" fill="hold" nodeType="afterGroup">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250" fill="hold"/>
                                        <p:tgtEl>
                                          <p:spTgt spid="23"/>
                                        </p:tgtEl>
                                        <p:attrNameLst>
                                          <p:attrName>ppt_w</p:attrName>
                                        </p:attrNameLst>
                                      </p:cBhvr>
                                      <p:tavLst>
                                        <p:tav tm="0">
                                          <p:val>
                                            <p:fltVal val="0"/>
                                          </p:val>
                                        </p:tav>
                                        <p:tav tm="100000">
                                          <p:val>
                                            <p:strVal val="#ppt_w"/>
                                          </p:val>
                                        </p:tav>
                                      </p:tavLst>
                                    </p:anim>
                                    <p:anim calcmode="lin" valueType="num">
                                      <p:cBhvr>
                                        <p:cTn id="26" dur="250" fill="hold"/>
                                        <p:tgtEl>
                                          <p:spTgt spid="23"/>
                                        </p:tgtEl>
                                        <p:attrNameLst>
                                          <p:attrName>ppt_h</p:attrName>
                                        </p:attrNameLst>
                                      </p:cBhvr>
                                      <p:tavLst>
                                        <p:tav tm="0">
                                          <p:val>
                                            <p:fltVal val="0"/>
                                          </p:val>
                                        </p:tav>
                                        <p:tav tm="100000">
                                          <p:val>
                                            <p:strVal val="#ppt_h"/>
                                          </p:val>
                                        </p:tav>
                                      </p:tavLst>
                                    </p:anim>
                                    <p:animEffect transition="in" filter="fade">
                                      <p:cBhvr>
                                        <p:cTn id="27" dur="250"/>
                                        <p:tgtEl>
                                          <p:spTgt spid="23"/>
                                        </p:tgtEl>
                                      </p:cBhvr>
                                    </p:animEffect>
                                  </p:childTnLst>
                                </p:cTn>
                              </p:par>
                            </p:childTnLst>
                          </p:cTn>
                        </p:par>
                        <p:par>
                          <p:cTn id="28" fill="hold" nodeType="afterGroup">
                            <p:stCondLst>
                              <p:cond delay="1250"/>
                            </p:stCondLst>
                            <p:childTnLst>
                              <p:par>
                                <p:cTn id="29" presetID="53" presetClass="entr" presetSubtype="16"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250" fill="hold"/>
                                        <p:tgtEl>
                                          <p:spTgt spid="37"/>
                                        </p:tgtEl>
                                        <p:attrNameLst>
                                          <p:attrName>ppt_w</p:attrName>
                                        </p:attrNameLst>
                                      </p:cBhvr>
                                      <p:tavLst>
                                        <p:tav tm="0">
                                          <p:val>
                                            <p:fltVal val="0"/>
                                          </p:val>
                                        </p:tav>
                                        <p:tav tm="100000">
                                          <p:val>
                                            <p:strVal val="#ppt_w"/>
                                          </p:val>
                                        </p:tav>
                                      </p:tavLst>
                                    </p:anim>
                                    <p:anim calcmode="lin" valueType="num">
                                      <p:cBhvr>
                                        <p:cTn id="32" dur="250" fill="hold"/>
                                        <p:tgtEl>
                                          <p:spTgt spid="37"/>
                                        </p:tgtEl>
                                        <p:attrNameLst>
                                          <p:attrName>ppt_h</p:attrName>
                                        </p:attrNameLst>
                                      </p:cBhvr>
                                      <p:tavLst>
                                        <p:tav tm="0">
                                          <p:val>
                                            <p:fltVal val="0"/>
                                          </p:val>
                                        </p:tav>
                                        <p:tav tm="100000">
                                          <p:val>
                                            <p:strVal val="#ppt_h"/>
                                          </p:val>
                                        </p:tav>
                                      </p:tavLst>
                                    </p:anim>
                                    <p:animEffect transition="in" filter="fade">
                                      <p:cBhvr>
                                        <p:cTn id="33" dur="250"/>
                                        <p:tgtEl>
                                          <p:spTgt spid="37"/>
                                        </p:tgtEl>
                                      </p:cBhvr>
                                    </p:animEffect>
                                  </p:childTnLst>
                                </p:cTn>
                              </p:par>
                            </p:childTnLst>
                          </p:cTn>
                        </p:par>
                        <p:par>
                          <p:cTn id="34" fill="hold" nodeType="afterGroup">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250" fill="hold"/>
                                        <p:tgtEl>
                                          <p:spTgt spid="8"/>
                                        </p:tgtEl>
                                        <p:attrNameLst>
                                          <p:attrName>ppt_w</p:attrName>
                                        </p:attrNameLst>
                                      </p:cBhvr>
                                      <p:tavLst>
                                        <p:tav tm="0">
                                          <p:val>
                                            <p:fltVal val="0"/>
                                          </p:val>
                                        </p:tav>
                                        <p:tav tm="100000">
                                          <p:val>
                                            <p:strVal val="#ppt_w"/>
                                          </p:val>
                                        </p:tav>
                                      </p:tavLst>
                                    </p:anim>
                                    <p:anim calcmode="lin" valueType="num">
                                      <p:cBhvr>
                                        <p:cTn id="38" dur="250" fill="hold"/>
                                        <p:tgtEl>
                                          <p:spTgt spid="8"/>
                                        </p:tgtEl>
                                        <p:attrNameLst>
                                          <p:attrName>ppt_h</p:attrName>
                                        </p:attrNameLst>
                                      </p:cBhvr>
                                      <p:tavLst>
                                        <p:tav tm="0">
                                          <p:val>
                                            <p:fltVal val="0"/>
                                          </p:val>
                                        </p:tav>
                                        <p:tav tm="100000">
                                          <p:val>
                                            <p:strVal val="#ppt_h"/>
                                          </p:val>
                                        </p:tav>
                                      </p:tavLst>
                                    </p:anim>
                                    <p:animEffect transition="in" filter="fade">
                                      <p:cBhvr>
                                        <p:cTn id="39" dur="250"/>
                                        <p:tgtEl>
                                          <p:spTgt spid="8"/>
                                        </p:tgtEl>
                                      </p:cBhvr>
                                    </p:animEffect>
                                  </p:childTnLst>
                                </p:cTn>
                              </p:par>
                            </p:childTnLst>
                          </p:cTn>
                        </p:par>
                        <p:par>
                          <p:cTn id="40" fill="hold" nodeType="afterGroup">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 grpId="0" animBg="1"/>
      <p:bldP spid="37" grpId="0" animBg="1"/>
      <p:bldP spid="7" grpId="0" animBg="1"/>
      <p:bldP spid="9" grpId="0" animBg="1"/>
      <p:bldP spid="8"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5580063" y="647700"/>
            <a:ext cx="1800225" cy="1800225"/>
          </a:xfrm>
          <a:prstGeom prst="ellipse">
            <a:avLst/>
          </a:prstGeom>
        </p:spPr>
        <p:style>
          <a:lnRef idx="1">
            <a:schemeClr val="accent5"/>
          </a:lnRef>
          <a:fillRef idx="3">
            <a:schemeClr val="accent5"/>
          </a:fillRef>
          <a:effectRef idx="2">
            <a:schemeClr val="accent5"/>
          </a:effectRef>
          <a:fontRef idx="minor">
            <a:schemeClr val="lt1"/>
          </a:fontRef>
        </p:style>
        <p:txBody>
          <a:bodyPr lIns="36000" tIns="36000" rIns="36000" bIns="36000" spcCol="1270" anchor="ctr"/>
          <a:lstStyle/>
          <a:p>
            <a:pPr algn="ctr">
              <a:lnSpc>
                <a:spcPct val="90000"/>
              </a:lnSpc>
              <a:defRPr/>
            </a:pPr>
            <a:r>
              <a:rPr lang="ru-RU" b="1" dirty="0">
                <a:solidFill>
                  <a:prstClr val="white"/>
                </a:solidFill>
                <a:latin typeface="Arial Narrow" panose="020B0606020202030204" pitchFamily="34" charset="0"/>
              </a:rPr>
              <a:t>Жеке </a:t>
            </a:r>
            <a:r>
              <a:rPr lang="ru-RU" b="1" dirty="0" err="1">
                <a:solidFill>
                  <a:prstClr val="white"/>
                </a:solidFill>
                <a:latin typeface="Arial Narrow" panose="020B0606020202030204" pitchFamily="34" charset="0"/>
              </a:rPr>
              <a:t>заттарын</a:t>
            </a:r>
            <a:r>
              <a:rPr lang="ru-RU" b="1" dirty="0">
                <a:solidFill>
                  <a:prstClr val="white"/>
                </a:solidFill>
                <a:latin typeface="Arial Narrow" panose="020B0606020202030204" pitchFamily="34" charset="0"/>
              </a:rPr>
              <a:t> </a:t>
            </a:r>
            <a:r>
              <a:rPr lang="ru-RU" b="1" dirty="0" err="1">
                <a:solidFill>
                  <a:prstClr val="white"/>
                </a:solidFill>
                <a:latin typeface="Arial Narrow" panose="020B0606020202030204" pitchFamily="34" charset="0"/>
              </a:rPr>
              <a:t>ретке</a:t>
            </a:r>
            <a:r>
              <a:rPr lang="ru-RU" b="1" dirty="0">
                <a:solidFill>
                  <a:prstClr val="white"/>
                </a:solidFill>
                <a:latin typeface="Arial Narrow" panose="020B0606020202030204" pitchFamily="34" charset="0"/>
              </a:rPr>
              <a:t> </a:t>
            </a:r>
            <a:r>
              <a:rPr lang="ru-RU" b="1" dirty="0" err="1">
                <a:solidFill>
                  <a:prstClr val="white"/>
                </a:solidFill>
                <a:latin typeface="Arial Narrow" panose="020B0606020202030204" pitchFamily="34" charset="0"/>
              </a:rPr>
              <a:t>келтіру</a:t>
            </a:r>
            <a:endParaRPr lang="en-US" altLang="ja-JP" b="1" dirty="0">
              <a:solidFill>
                <a:prstClr val="white"/>
              </a:solidFill>
              <a:latin typeface="Arial Narrow" panose="020B0606020202030204" pitchFamily="34" charset="0"/>
            </a:endParaRPr>
          </a:p>
        </p:txBody>
      </p:sp>
      <p:sp>
        <p:nvSpPr>
          <p:cNvPr id="11" name="Oval 10"/>
          <p:cNvSpPr/>
          <p:nvPr/>
        </p:nvSpPr>
        <p:spPr>
          <a:xfrm>
            <a:off x="2879725" y="558800"/>
            <a:ext cx="2339975" cy="1979613"/>
          </a:xfrm>
          <a:prstGeom prst="ellipse">
            <a:avLst/>
          </a:prstGeom>
        </p:spPr>
        <p:style>
          <a:lnRef idx="1">
            <a:schemeClr val="accent6"/>
          </a:lnRef>
          <a:fillRef idx="3">
            <a:schemeClr val="accent6"/>
          </a:fillRef>
          <a:effectRef idx="2">
            <a:schemeClr val="accent6"/>
          </a:effectRef>
          <a:fontRef idx="minor">
            <a:schemeClr val="lt1"/>
          </a:fontRef>
        </p:style>
        <p:txBody>
          <a:bodyPr lIns="36000" tIns="36000" rIns="36000" bIns="36000" spcCol="1270" anchor="ctr"/>
          <a:lstStyle/>
          <a:p>
            <a:pPr algn="ctr">
              <a:lnSpc>
                <a:spcPct val="90000"/>
              </a:lnSpc>
              <a:defRPr/>
            </a:pPr>
            <a:r>
              <a:rPr lang="ru-RU" b="1" dirty="0" err="1">
                <a:solidFill>
                  <a:prstClr val="white"/>
                </a:solidFill>
                <a:latin typeface="Arial Narrow" panose="020B0606020202030204" pitchFamily="34" charset="0"/>
              </a:rPr>
              <a:t>Таблеткалар</a:t>
            </a:r>
            <a:r>
              <a:rPr lang="ru-RU" b="1" dirty="0">
                <a:solidFill>
                  <a:prstClr val="white"/>
                </a:solidFill>
                <a:latin typeface="Arial Narrow" panose="020B0606020202030204" pitchFamily="34" charset="0"/>
              </a:rPr>
              <a:t> </a:t>
            </a:r>
            <a:r>
              <a:rPr lang="ru-RU" b="1" dirty="0" err="1">
                <a:solidFill>
                  <a:prstClr val="white"/>
                </a:solidFill>
                <a:latin typeface="Arial Narrow" panose="020B0606020202030204" pitchFamily="34" charset="0"/>
              </a:rPr>
              <a:t>немесе</a:t>
            </a:r>
            <a:r>
              <a:rPr lang="ru-RU" b="1" dirty="0">
                <a:solidFill>
                  <a:prstClr val="white"/>
                </a:solidFill>
                <a:latin typeface="Arial Narrow" panose="020B0606020202030204" pitchFamily="34" charset="0"/>
              </a:rPr>
              <a:t> </a:t>
            </a:r>
            <a:r>
              <a:rPr lang="ru-RU" b="1" dirty="0" err="1">
                <a:solidFill>
                  <a:prstClr val="white"/>
                </a:solidFill>
                <a:latin typeface="Arial Narrow" panose="020B0606020202030204" pitchFamily="34" charset="0"/>
              </a:rPr>
              <a:t>басқа </a:t>
            </a:r>
            <a:r>
              <a:rPr lang="ru-RU" b="1" dirty="0">
                <a:solidFill>
                  <a:prstClr val="white"/>
                </a:solidFill>
                <a:latin typeface="Arial Narrow" panose="020B0606020202030204" pitchFamily="34" charset="0"/>
              </a:rPr>
              <a:t>да суицид </a:t>
            </a:r>
            <a:r>
              <a:rPr lang="ru-RU" b="1" dirty="0" err="1">
                <a:solidFill>
                  <a:prstClr val="white"/>
                </a:solidFill>
                <a:latin typeface="Arial Narrow" panose="020B0606020202030204" pitchFamily="34" charset="0"/>
              </a:rPr>
              <a:t>жасауға қажетті материалдар</a:t>
            </a:r>
            <a:r>
              <a:rPr lang="ru-RU" b="1" dirty="0">
                <a:solidFill>
                  <a:prstClr val="white"/>
                </a:solidFill>
                <a:latin typeface="Arial Narrow" panose="020B0606020202030204" pitchFamily="34" charset="0"/>
              </a:rPr>
              <a:t> </a:t>
            </a:r>
            <a:r>
              <a:rPr lang="ru-RU" b="1" dirty="0" err="1">
                <a:solidFill>
                  <a:prstClr val="white"/>
                </a:solidFill>
                <a:latin typeface="Arial Narrow" panose="020B0606020202030204" pitchFamily="34" charset="0"/>
              </a:rPr>
              <a:t>жинау</a:t>
            </a:r>
            <a:r>
              <a:rPr lang="ru-RU" b="1" dirty="0">
                <a:solidFill>
                  <a:prstClr val="white"/>
                </a:solidFill>
                <a:latin typeface="Arial Narrow" panose="020B0606020202030204" pitchFamily="34" charset="0"/>
              </a:rPr>
              <a:t> </a:t>
            </a:r>
            <a:r>
              <a:rPr lang="ru-RU" b="1" dirty="0" err="1">
                <a:solidFill>
                  <a:prstClr val="white"/>
                </a:solidFill>
                <a:latin typeface="Arial Narrow" panose="020B0606020202030204" pitchFamily="34" charset="0"/>
              </a:rPr>
              <a:t>фактісі</a:t>
            </a:r>
            <a:r>
              <a:rPr lang="ru-RU" b="1" dirty="0">
                <a:solidFill>
                  <a:prstClr val="white"/>
                </a:solidFill>
                <a:latin typeface="Arial Narrow" panose="020B0606020202030204" pitchFamily="34" charset="0"/>
              </a:rPr>
              <a:t> </a:t>
            </a:r>
            <a:endParaRPr lang="en-US" b="1" dirty="0">
              <a:solidFill>
                <a:prstClr val="white"/>
              </a:solidFill>
              <a:latin typeface="Arial Narrow" panose="020B0606020202030204" pitchFamily="34" charset="0"/>
            </a:endParaRPr>
          </a:p>
        </p:txBody>
      </p:sp>
      <p:sp>
        <p:nvSpPr>
          <p:cNvPr id="37" name="Oval 36"/>
          <p:cNvSpPr/>
          <p:nvPr/>
        </p:nvSpPr>
        <p:spPr>
          <a:xfrm>
            <a:off x="7235825" y="1989138"/>
            <a:ext cx="1800225" cy="1619250"/>
          </a:xfrm>
          <a:prstGeom prst="ellipse">
            <a:avLst/>
          </a:prstGeom>
        </p:spPr>
        <p:style>
          <a:lnRef idx="1">
            <a:schemeClr val="accent2"/>
          </a:lnRef>
          <a:fillRef idx="3">
            <a:schemeClr val="accent2"/>
          </a:fillRef>
          <a:effectRef idx="2">
            <a:schemeClr val="accent2"/>
          </a:effectRef>
          <a:fontRef idx="minor">
            <a:schemeClr val="lt1"/>
          </a:fontRef>
        </p:style>
        <p:txBody>
          <a:bodyPr lIns="36000" tIns="36000" rIns="36000" bIns="36000" spcCol="1270" anchor="ctr"/>
          <a:lstStyle/>
          <a:p>
            <a:pPr algn="ctr">
              <a:lnSpc>
                <a:spcPct val="90000"/>
              </a:lnSpc>
              <a:defRPr/>
            </a:pPr>
            <a:r>
              <a:rPr lang="ru-RU" b="1" dirty="0" err="1">
                <a:solidFill>
                  <a:prstClr val="white"/>
                </a:solidFill>
                <a:latin typeface="Arial Narrow" panose="020B0606020202030204" pitchFamily="34" charset="0"/>
              </a:rPr>
              <a:t>Жерлеуге</a:t>
            </a:r>
            <a:r>
              <a:rPr lang="ru-RU" b="1" dirty="0">
                <a:solidFill>
                  <a:prstClr val="white"/>
                </a:solidFill>
                <a:latin typeface="Arial Narrow" panose="020B0606020202030204" pitchFamily="34" charset="0"/>
              </a:rPr>
              <a:t> </a:t>
            </a:r>
            <a:r>
              <a:rPr lang="ru-RU" b="1" dirty="0" err="1">
                <a:solidFill>
                  <a:prstClr val="white"/>
                </a:solidFill>
                <a:latin typeface="Arial Narrow" panose="020B0606020202030204" pitchFamily="34" charset="0"/>
              </a:rPr>
              <a:t>әзірлену</a:t>
            </a:r>
            <a:endParaRPr lang="it-IT" altLang="ja-JP" b="1" dirty="0">
              <a:solidFill>
                <a:prstClr val="white"/>
              </a:solidFill>
              <a:latin typeface="Arial Narrow" panose="020B0606020202030204" pitchFamily="34" charset="0"/>
            </a:endParaRPr>
          </a:p>
        </p:txBody>
      </p:sp>
      <p:sp>
        <p:nvSpPr>
          <p:cNvPr id="7" name="Rounded Rectangle 6"/>
          <p:cNvSpPr/>
          <p:nvPr/>
        </p:nvSpPr>
        <p:spPr>
          <a:xfrm>
            <a:off x="2771775" y="2708275"/>
            <a:ext cx="3600450" cy="1441450"/>
          </a:xfrm>
          <a:prstGeom prst="roundRect">
            <a:avLst/>
          </a:prstGeom>
          <a:solidFill>
            <a:srgbClr val="FFCC00"/>
          </a:solidFill>
          <a:ln>
            <a:solidFill>
              <a:srgbClr val="FFCC00"/>
            </a:solidFill>
          </a:ln>
        </p:spPr>
        <p:style>
          <a:lnRef idx="1">
            <a:schemeClr val="accent4"/>
          </a:lnRef>
          <a:fillRef idx="3">
            <a:schemeClr val="accent4"/>
          </a:fillRef>
          <a:effectRef idx="2">
            <a:schemeClr val="accent4"/>
          </a:effectRef>
          <a:fontRef idx="minor">
            <a:schemeClr val="lt1"/>
          </a:fontRef>
        </p:style>
        <p:txBody>
          <a:bodyPr lIns="268947" tIns="126280" rIns="268947" bIns="126280" spcCol="1270" anchor="ctr"/>
          <a:lstStyle/>
          <a:p>
            <a:pPr algn="ctr" defTabSz="444500">
              <a:lnSpc>
                <a:spcPct val="90000"/>
              </a:lnSpc>
              <a:spcBef>
                <a:spcPct val="0"/>
              </a:spcBef>
              <a:spcAft>
                <a:spcPct val="35000"/>
              </a:spcAft>
              <a:defRPr/>
            </a:pPr>
            <a:r>
              <a:rPr lang="ru-RU" sz="2800" b="1" dirty="0">
                <a:solidFill>
                  <a:prstClr val="white"/>
                </a:solidFill>
              </a:rPr>
              <a:t>МІНЕЗ-ҚҰЛЫҚТЫҚ </a:t>
            </a:r>
            <a:r>
              <a:rPr lang="ru-RU" sz="2800" b="1" dirty="0" err="1">
                <a:solidFill>
                  <a:prstClr val="white"/>
                </a:solidFill>
              </a:rPr>
              <a:t>белгілер</a:t>
            </a:r>
            <a:r>
              <a:rPr lang="ru-RU" sz="2800" b="1" dirty="0">
                <a:solidFill>
                  <a:prstClr val="white"/>
                </a:solidFill>
              </a:rPr>
              <a:t> </a:t>
            </a:r>
            <a:endParaRPr lang="it-IT" sz="2800" b="1" dirty="0">
              <a:solidFill>
                <a:prstClr val="white"/>
              </a:solidFill>
              <a:effectLst>
                <a:outerShdw blurRad="38100" dist="38100" dir="2700000" algn="tl">
                  <a:srgbClr val="000000">
                    <a:alpha val="43137"/>
                  </a:srgbClr>
                </a:outerShdw>
              </a:effectLst>
            </a:endParaRPr>
          </a:p>
        </p:txBody>
      </p:sp>
      <p:sp>
        <p:nvSpPr>
          <p:cNvPr id="9" name="Oval 8"/>
          <p:cNvSpPr/>
          <p:nvPr/>
        </p:nvSpPr>
        <p:spPr>
          <a:xfrm>
            <a:off x="252413" y="620713"/>
            <a:ext cx="2266950" cy="1619250"/>
          </a:xfrm>
          <a:prstGeom prst="ellipse">
            <a:avLst/>
          </a:prstGeom>
        </p:spPr>
        <p:style>
          <a:lnRef idx="1">
            <a:schemeClr val="accent3"/>
          </a:lnRef>
          <a:fillRef idx="3">
            <a:schemeClr val="accent3"/>
          </a:fillRef>
          <a:effectRef idx="2">
            <a:schemeClr val="accent3"/>
          </a:effectRef>
          <a:fontRef idx="minor">
            <a:schemeClr val="lt1"/>
          </a:fontRef>
        </p:style>
        <p:txBody>
          <a:bodyPr lIns="36000" tIns="36000" rIns="36000" bIns="36000" spcCol="1270" anchor="ctr"/>
          <a:lstStyle/>
          <a:p>
            <a:pPr algn="ctr">
              <a:lnSpc>
                <a:spcPct val="90000"/>
              </a:lnSpc>
              <a:defRPr/>
            </a:pPr>
            <a:r>
              <a:rPr lang="ru-RU" sz="2000" b="1" dirty="0" err="1">
                <a:solidFill>
                  <a:prstClr val="white"/>
                </a:solidFill>
                <a:latin typeface="Arial Narrow" panose="020B0606020202030204" pitchFamily="34" charset="0"/>
              </a:rPr>
              <a:t>Қару</a:t>
            </a:r>
            <a:r>
              <a:rPr lang="ru-RU" sz="2000" b="1" dirty="0">
                <a:solidFill>
                  <a:prstClr val="white"/>
                </a:solidFill>
                <a:latin typeface="Arial Narrow" panose="020B0606020202030204" pitchFamily="34" charset="0"/>
              </a:rPr>
              <a:t> </a:t>
            </a:r>
            <a:r>
              <a:rPr lang="ru-RU" sz="2000" b="1" dirty="0" err="1">
                <a:solidFill>
                  <a:prstClr val="white"/>
                </a:solidFill>
                <a:latin typeface="Arial Narrow" panose="020B0606020202030204" pitchFamily="34" charset="0"/>
              </a:rPr>
              <a:t>сатып</a:t>
            </a:r>
            <a:r>
              <a:rPr lang="ru-RU" sz="2000" b="1" dirty="0">
                <a:solidFill>
                  <a:prstClr val="white"/>
                </a:solidFill>
                <a:latin typeface="Arial Narrow" panose="020B0606020202030204" pitchFamily="34" charset="0"/>
              </a:rPr>
              <a:t> </a:t>
            </a:r>
            <a:r>
              <a:rPr lang="ru-RU" sz="2000" b="1" dirty="0" err="1">
                <a:solidFill>
                  <a:prstClr val="white"/>
                </a:solidFill>
                <a:latin typeface="Arial Narrow" panose="020B0606020202030204" pitchFamily="34" charset="0"/>
              </a:rPr>
              <a:t>алу</a:t>
            </a:r>
            <a:endParaRPr lang="en-US" sz="2000" b="1" dirty="0">
              <a:solidFill>
                <a:prstClr val="white"/>
              </a:solidFill>
              <a:latin typeface="Arial Narrow" panose="020B0606020202030204" pitchFamily="34" charset="0"/>
            </a:endParaRPr>
          </a:p>
        </p:txBody>
      </p:sp>
      <p:sp>
        <p:nvSpPr>
          <p:cNvPr id="8" name="Oval 7"/>
          <p:cNvSpPr/>
          <p:nvPr/>
        </p:nvSpPr>
        <p:spPr>
          <a:xfrm>
            <a:off x="6372225" y="3789363"/>
            <a:ext cx="2160588" cy="1800225"/>
          </a:xfrm>
          <a:prstGeom prst="ellipse">
            <a:avLst/>
          </a:prstGeom>
        </p:spPr>
        <p:style>
          <a:lnRef idx="1">
            <a:schemeClr val="accent6"/>
          </a:lnRef>
          <a:fillRef idx="3">
            <a:schemeClr val="accent6"/>
          </a:fillRef>
          <a:effectRef idx="2">
            <a:schemeClr val="accent6"/>
          </a:effectRef>
          <a:fontRef idx="minor">
            <a:schemeClr val="lt1"/>
          </a:fontRef>
        </p:style>
        <p:txBody>
          <a:bodyPr lIns="36000" tIns="36000" rIns="36000" bIns="36000" spcCol="1270" anchor="ctr"/>
          <a:lstStyle/>
          <a:p>
            <a:pPr algn="ctr">
              <a:lnSpc>
                <a:spcPct val="90000"/>
              </a:lnSpc>
              <a:defRPr/>
            </a:pPr>
            <a:r>
              <a:rPr lang="ru-RU" b="1" dirty="0" err="1">
                <a:solidFill>
                  <a:prstClr val="white"/>
                </a:solidFill>
                <a:latin typeface="Arial Narrow" panose="020B0606020202030204" pitchFamily="34" charset="0"/>
              </a:rPr>
              <a:t>Қымбат</a:t>
            </a:r>
            <a:r>
              <a:rPr lang="ru-RU" b="1" dirty="0">
                <a:solidFill>
                  <a:prstClr val="white"/>
                </a:solidFill>
                <a:latin typeface="Arial Narrow" panose="020B0606020202030204" pitchFamily="34" charset="0"/>
              </a:rPr>
              <a:t> (</a:t>
            </a:r>
            <a:r>
              <a:rPr lang="ru-RU" b="1" dirty="0" err="1">
                <a:solidFill>
                  <a:prstClr val="white"/>
                </a:solidFill>
                <a:latin typeface="Arial Narrow" panose="020B0606020202030204" pitchFamily="34" charset="0"/>
              </a:rPr>
              <a:t>жүрегіне</a:t>
            </a:r>
            <a:r>
              <a:rPr lang="ru-RU" b="1" dirty="0">
                <a:solidFill>
                  <a:prstClr val="white"/>
                </a:solidFill>
                <a:latin typeface="Arial Narrow" panose="020B0606020202030204" pitchFamily="34" charset="0"/>
              </a:rPr>
              <a:t> </a:t>
            </a:r>
            <a:r>
              <a:rPr lang="ru-RU" b="1" dirty="0" err="1">
                <a:solidFill>
                  <a:prstClr val="white"/>
                </a:solidFill>
                <a:latin typeface="Arial Narrow" panose="020B0606020202030204" pitchFamily="34" charset="0"/>
              </a:rPr>
              <a:t>жақын</a:t>
            </a:r>
            <a:r>
              <a:rPr lang="ru-RU" b="1" dirty="0">
                <a:solidFill>
                  <a:prstClr val="white"/>
                </a:solidFill>
                <a:latin typeface="Arial Narrow" panose="020B0606020202030204" pitchFamily="34" charset="0"/>
              </a:rPr>
              <a:t>) </a:t>
            </a:r>
            <a:r>
              <a:rPr lang="ru-RU" b="1" dirty="0" err="1">
                <a:solidFill>
                  <a:prstClr val="white"/>
                </a:solidFill>
                <a:latin typeface="Arial Narrow" panose="020B0606020202030204" pitchFamily="34" charset="0"/>
              </a:rPr>
              <a:t>заттарын</a:t>
            </a:r>
            <a:r>
              <a:rPr lang="ru-RU" b="1" dirty="0">
                <a:solidFill>
                  <a:prstClr val="white"/>
                </a:solidFill>
                <a:latin typeface="Arial Narrow" panose="020B0606020202030204" pitchFamily="34" charset="0"/>
              </a:rPr>
              <a:t> </a:t>
            </a:r>
            <a:r>
              <a:rPr lang="ru-RU" b="1" dirty="0" err="1">
                <a:solidFill>
                  <a:prstClr val="white"/>
                </a:solidFill>
                <a:latin typeface="Arial Narrow" panose="020B0606020202030204" pitchFamily="34" charset="0"/>
              </a:rPr>
              <a:t>тарату</a:t>
            </a:r>
            <a:endParaRPr lang="it-IT" altLang="ja-JP" b="1" dirty="0">
              <a:solidFill>
                <a:prstClr val="white"/>
              </a:solidFill>
              <a:latin typeface="Arial Narrow" panose="020B0606020202030204" pitchFamily="34" charset="0"/>
            </a:endParaRPr>
          </a:p>
        </p:txBody>
      </p:sp>
      <p:sp>
        <p:nvSpPr>
          <p:cNvPr id="10" name="Oval 9"/>
          <p:cNvSpPr/>
          <p:nvPr/>
        </p:nvSpPr>
        <p:spPr>
          <a:xfrm>
            <a:off x="4103688" y="4257675"/>
            <a:ext cx="2268537" cy="1979613"/>
          </a:xfrm>
          <a:prstGeom prst="ellipse">
            <a:avLst/>
          </a:prstGeom>
        </p:spPr>
        <p:style>
          <a:lnRef idx="1">
            <a:schemeClr val="accent3"/>
          </a:lnRef>
          <a:fillRef idx="3">
            <a:schemeClr val="accent3"/>
          </a:fillRef>
          <a:effectRef idx="2">
            <a:schemeClr val="accent3"/>
          </a:effectRef>
          <a:fontRef idx="minor">
            <a:schemeClr val="lt1"/>
          </a:fontRef>
        </p:style>
        <p:txBody>
          <a:bodyPr lIns="36000" tIns="36000" rIns="36000" bIns="36000" spcCol="1270" anchor="ctr"/>
          <a:lstStyle/>
          <a:p>
            <a:pPr algn="ctr">
              <a:lnSpc>
                <a:spcPct val="90000"/>
              </a:lnSpc>
              <a:defRPr/>
            </a:pPr>
            <a:r>
              <a:rPr lang="ru-RU" b="1" dirty="0" err="1">
                <a:solidFill>
                  <a:prstClr val="white"/>
                </a:solidFill>
                <a:cs typeface="Arial" panose="020B0604020202020204" pitchFamily="34" charset="0"/>
              </a:rPr>
              <a:t>Дінге</a:t>
            </a:r>
            <a:r>
              <a:rPr lang="ru-RU" b="1" dirty="0">
                <a:solidFill>
                  <a:prstClr val="white"/>
                </a:solidFill>
                <a:cs typeface="Arial" panose="020B0604020202020204" pitchFamily="34" charset="0"/>
              </a:rPr>
              <a:t> </a:t>
            </a:r>
            <a:r>
              <a:rPr lang="ru-RU" b="1" dirty="0" err="1">
                <a:solidFill>
                  <a:prstClr val="white"/>
                </a:solidFill>
                <a:cs typeface="Arial" panose="020B0604020202020204" pitchFamily="34" charset="0"/>
              </a:rPr>
              <a:t>деген</a:t>
            </a:r>
            <a:r>
              <a:rPr lang="ru-RU" b="1" dirty="0">
                <a:solidFill>
                  <a:prstClr val="white"/>
                </a:solidFill>
                <a:cs typeface="Arial" panose="020B0604020202020204" pitchFamily="34" charset="0"/>
              </a:rPr>
              <a:t> </a:t>
            </a:r>
            <a:r>
              <a:rPr lang="ru-RU" b="1" dirty="0" err="1">
                <a:solidFill>
                  <a:prstClr val="white"/>
                </a:solidFill>
                <a:cs typeface="Arial" panose="020B0604020202020204" pitchFamily="34" charset="0"/>
              </a:rPr>
              <a:t>күтпеген</a:t>
            </a:r>
            <a:r>
              <a:rPr lang="ru-RU" b="1" dirty="0">
                <a:solidFill>
                  <a:prstClr val="white"/>
                </a:solidFill>
                <a:cs typeface="Arial" panose="020B0604020202020204" pitchFamily="34" charset="0"/>
              </a:rPr>
              <a:t> </a:t>
            </a:r>
            <a:r>
              <a:rPr lang="ru-RU" b="1" dirty="0" err="1">
                <a:solidFill>
                  <a:prstClr val="white"/>
                </a:solidFill>
                <a:cs typeface="Arial" panose="020B0604020202020204" pitchFamily="34" charset="0"/>
              </a:rPr>
              <a:t>қызығушылық</a:t>
            </a:r>
            <a:r>
              <a:rPr lang="ru-RU" b="1" dirty="0">
                <a:solidFill>
                  <a:prstClr val="white"/>
                </a:solidFill>
                <a:cs typeface="Arial" panose="020B0604020202020204" pitchFamily="34" charset="0"/>
              </a:rPr>
              <a:t> </a:t>
            </a:r>
            <a:r>
              <a:rPr lang="ru-RU" b="1" dirty="0" err="1">
                <a:solidFill>
                  <a:prstClr val="white"/>
                </a:solidFill>
                <a:cs typeface="Arial" panose="020B0604020202020204" pitchFamily="34" charset="0"/>
              </a:rPr>
              <a:t>немесе</a:t>
            </a:r>
            <a:r>
              <a:rPr lang="ru-RU" b="1" dirty="0">
                <a:solidFill>
                  <a:prstClr val="white"/>
                </a:solidFill>
                <a:cs typeface="Arial" panose="020B0604020202020204" pitchFamily="34" charset="0"/>
              </a:rPr>
              <a:t> </a:t>
            </a:r>
            <a:r>
              <a:rPr lang="ru-RU" b="1" dirty="0" err="1">
                <a:solidFill>
                  <a:prstClr val="white"/>
                </a:solidFill>
                <a:cs typeface="Arial" panose="020B0604020202020204" pitchFamily="34" charset="0"/>
              </a:rPr>
              <a:t>қызығушылы-ғын</a:t>
            </a:r>
            <a:r>
              <a:rPr lang="ru-RU" b="1" dirty="0">
                <a:solidFill>
                  <a:prstClr val="white"/>
                </a:solidFill>
                <a:cs typeface="Arial" panose="020B0604020202020204" pitchFamily="34" charset="0"/>
              </a:rPr>
              <a:t> </a:t>
            </a:r>
            <a:r>
              <a:rPr lang="ru-RU" b="1" dirty="0" err="1">
                <a:solidFill>
                  <a:prstClr val="white"/>
                </a:solidFill>
                <a:cs typeface="Arial" panose="020B0604020202020204" pitchFamily="34" charset="0"/>
              </a:rPr>
              <a:t>жоғалту</a:t>
            </a:r>
            <a:r>
              <a:rPr lang="ru-RU" b="1" dirty="0">
                <a:solidFill>
                  <a:prstClr val="white"/>
                </a:solidFill>
                <a:cs typeface="Arial" panose="020B0604020202020204" pitchFamily="34" charset="0"/>
              </a:rPr>
              <a:t> </a:t>
            </a:r>
            <a:endParaRPr lang="it-IT" altLang="ja-JP" b="1" dirty="0">
              <a:solidFill>
                <a:prstClr val="white"/>
              </a:solidFill>
              <a:cs typeface="Arial" panose="020B0604020202020204" pitchFamily="34" charset="0"/>
            </a:endParaRPr>
          </a:p>
        </p:txBody>
      </p:sp>
      <p:sp>
        <p:nvSpPr>
          <p:cNvPr id="46089" name="TextBox 5"/>
          <p:cNvSpPr txBox="1">
            <a:spLocks noChangeArrowheads="1"/>
          </p:cNvSpPr>
          <p:nvPr/>
        </p:nvSpPr>
        <p:spPr bwMode="auto">
          <a:xfrm>
            <a:off x="252413" y="6319838"/>
            <a:ext cx="86391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pPr>
            <a:r>
              <a:rPr lang="ru-RU" altLang="en-US" sz="1400" b="1">
                <a:solidFill>
                  <a:prstClr val="white"/>
                </a:solidFill>
              </a:rPr>
              <a:t>Дерек көзі: </a:t>
            </a:r>
            <a:r>
              <a:rPr lang="en-US" altLang="en-US" sz="1400" b="1">
                <a:solidFill>
                  <a:prstClr val="white"/>
                </a:solidFill>
              </a:rPr>
              <a:t>QPR</a:t>
            </a:r>
            <a:r>
              <a:rPr lang="ru-RU" altLang="en-US" sz="1400" b="1">
                <a:solidFill>
                  <a:prstClr val="white"/>
                </a:solidFill>
              </a:rPr>
              <a:t>, Сұрақ қой, сендір және бағытта</a:t>
            </a:r>
          </a:p>
        </p:txBody>
      </p:sp>
      <p:sp>
        <p:nvSpPr>
          <p:cNvPr id="13" name="Oval 12"/>
          <p:cNvSpPr/>
          <p:nvPr/>
        </p:nvSpPr>
        <p:spPr>
          <a:xfrm>
            <a:off x="611188" y="4292600"/>
            <a:ext cx="2808287" cy="1981200"/>
          </a:xfrm>
          <a:prstGeom prst="ellipse">
            <a:avLst/>
          </a:prstGeom>
        </p:spPr>
        <p:style>
          <a:lnRef idx="1">
            <a:schemeClr val="accent5"/>
          </a:lnRef>
          <a:fillRef idx="3">
            <a:schemeClr val="accent5"/>
          </a:fillRef>
          <a:effectRef idx="2">
            <a:schemeClr val="accent5"/>
          </a:effectRef>
          <a:fontRef idx="minor">
            <a:schemeClr val="lt1"/>
          </a:fontRef>
        </p:style>
        <p:txBody>
          <a:bodyPr lIns="36000" tIns="36000" rIns="36000" bIns="36000" spcCol="1270" anchor="ctr"/>
          <a:lstStyle/>
          <a:p>
            <a:pPr algn="ctr">
              <a:lnSpc>
                <a:spcPct val="90000"/>
              </a:lnSpc>
              <a:defRPr/>
            </a:pPr>
            <a:r>
              <a:rPr lang="ru-RU" sz="1600" b="1" dirty="0" err="1">
                <a:solidFill>
                  <a:prstClr val="white"/>
                </a:solidFill>
                <a:latin typeface="Arial Narrow" panose="020B0606020202030204" pitchFamily="34" charset="0"/>
              </a:rPr>
              <a:t>Есірткі</a:t>
            </a:r>
            <a:r>
              <a:rPr lang="ru-RU" sz="1600" b="1" dirty="0">
                <a:solidFill>
                  <a:prstClr val="white"/>
                </a:solidFill>
                <a:latin typeface="Arial Narrow" panose="020B0606020202030204" pitchFamily="34" charset="0"/>
              </a:rPr>
              <a:t> </a:t>
            </a:r>
            <a:r>
              <a:rPr lang="ru-RU" sz="1600" b="1" dirty="0" err="1">
                <a:solidFill>
                  <a:prstClr val="white"/>
                </a:solidFill>
                <a:latin typeface="Arial Narrow" panose="020B0606020202030204" pitchFamily="34" charset="0"/>
              </a:rPr>
              <a:t>немесе</a:t>
            </a:r>
            <a:r>
              <a:rPr lang="ru-RU" sz="1600" b="1" dirty="0">
                <a:solidFill>
                  <a:prstClr val="white"/>
                </a:solidFill>
                <a:latin typeface="Arial Narrow" panose="020B0606020202030204" pitchFamily="34" charset="0"/>
              </a:rPr>
              <a:t> алкоголь, </a:t>
            </a:r>
            <a:r>
              <a:rPr lang="ru-RU" sz="1600" b="1" dirty="0" err="1">
                <a:solidFill>
                  <a:prstClr val="white"/>
                </a:solidFill>
                <a:latin typeface="Arial Narrow" panose="020B0606020202030204" pitchFamily="34" charset="0"/>
              </a:rPr>
              <a:t>немесе</a:t>
            </a:r>
            <a:r>
              <a:rPr lang="ru-RU" sz="1600" b="1" dirty="0">
                <a:solidFill>
                  <a:prstClr val="white"/>
                </a:solidFill>
                <a:latin typeface="Arial Narrow" panose="020B0606020202030204" pitchFamily="34" charset="0"/>
              </a:rPr>
              <a:t> </a:t>
            </a:r>
            <a:r>
              <a:rPr lang="ru-RU" sz="1600" b="1" dirty="0" err="1">
                <a:solidFill>
                  <a:prstClr val="white"/>
                </a:solidFill>
                <a:latin typeface="Arial Narrow" panose="020B0606020202030204" pitchFamily="34" charset="0"/>
              </a:rPr>
              <a:t>тәуелділіктен сауыққаннан адамның біраз</a:t>
            </a:r>
            <a:r>
              <a:rPr lang="ru-RU" sz="1600" b="1" dirty="0">
                <a:solidFill>
                  <a:prstClr val="white"/>
                </a:solidFill>
                <a:latin typeface="Arial Narrow" panose="020B0606020202030204" pitchFamily="34" charset="0"/>
              </a:rPr>
              <a:t> </a:t>
            </a:r>
            <a:r>
              <a:rPr lang="ru-RU" sz="1600" b="1" dirty="0" err="1">
                <a:solidFill>
                  <a:prstClr val="white"/>
                </a:solidFill>
                <a:latin typeface="Arial Narrow" panose="020B0606020202030204" pitchFamily="34" charset="0"/>
              </a:rPr>
              <a:t>уақыттан соң қызығушылығының қайта оянуы</a:t>
            </a:r>
            <a:endParaRPr lang="en-US" sz="1600" b="1" dirty="0">
              <a:solidFill>
                <a:prstClr val="white"/>
              </a:solidFill>
              <a:latin typeface="Arial Narrow" panose="020B0606020202030204" pitchFamily="34" charset="0"/>
            </a:endParaRPr>
          </a:p>
        </p:txBody>
      </p:sp>
      <p:sp>
        <p:nvSpPr>
          <p:cNvPr id="14" name="Oval 13"/>
          <p:cNvSpPr/>
          <p:nvPr/>
        </p:nvSpPr>
        <p:spPr>
          <a:xfrm>
            <a:off x="0" y="2420938"/>
            <a:ext cx="2771775" cy="1671637"/>
          </a:xfrm>
          <a:prstGeom prst="ellipse">
            <a:avLst/>
          </a:prstGeom>
        </p:spPr>
        <p:style>
          <a:lnRef idx="1">
            <a:schemeClr val="accent2"/>
          </a:lnRef>
          <a:fillRef idx="3">
            <a:schemeClr val="accent2"/>
          </a:fillRef>
          <a:effectRef idx="2">
            <a:schemeClr val="accent2"/>
          </a:effectRef>
          <a:fontRef idx="minor">
            <a:schemeClr val="lt1"/>
          </a:fontRef>
        </p:style>
        <p:txBody>
          <a:bodyPr lIns="36000" tIns="36000" rIns="36000" bIns="36000" spcCol="1270" anchor="ctr"/>
          <a:lstStyle/>
          <a:p>
            <a:pPr algn="ctr">
              <a:lnSpc>
                <a:spcPct val="90000"/>
              </a:lnSpc>
              <a:defRPr/>
            </a:pPr>
            <a:r>
              <a:rPr lang="ru-RU" b="1" dirty="0" err="1">
                <a:solidFill>
                  <a:prstClr val="white"/>
                </a:solidFill>
                <a:latin typeface="Arial Narrow" panose="020B0606020202030204" pitchFamily="34" charset="0"/>
              </a:rPr>
              <a:t>Себепсізден</a:t>
            </a:r>
            <a:r>
              <a:rPr lang="ru-RU" b="1" dirty="0">
                <a:solidFill>
                  <a:prstClr val="white"/>
                </a:solidFill>
                <a:latin typeface="Arial Narrow" panose="020B0606020202030204" pitchFamily="34" charset="0"/>
              </a:rPr>
              <a:t> </a:t>
            </a:r>
            <a:r>
              <a:rPr lang="ru-RU" b="1" dirty="0" err="1">
                <a:solidFill>
                  <a:prstClr val="white"/>
                </a:solidFill>
                <a:latin typeface="Arial Narrow" panose="020B0606020202030204" pitchFamily="34" charset="0"/>
              </a:rPr>
              <a:t>себепсіз</a:t>
            </a:r>
            <a:r>
              <a:rPr lang="ru-RU" b="1" dirty="0">
                <a:solidFill>
                  <a:prstClr val="white"/>
                </a:solidFill>
                <a:latin typeface="Arial Narrow" panose="020B0606020202030204" pitchFamily="34" charset="0"/>
              </a:rPr>
              <a:t> </a:t>
            </a:r>
            <a:r>
              <a:rPr lang="ru-RU" b="1" dirty="0" err="1">
                <a:solidFill>
                  <a:prstClr val="white"/>
                </a:solidFill>
                <a:latin typeface="Arial Narrow" panose="020B0606020202030204" pitchFamily="34" charset="0"/>
              </a:rPr>
              <a:t>ашулану</a:t>
            </a:r>
            <a:r>
              <a:rPr lang="ru-RU" b="1" dirty="0">
                <a:solidFill>
                  <a:prstClr val="white"/>
                </a:solidFill>
                <a:latin typeface="Arial Narrow" panose="020B0606020202030204" pitchFamily="34" charset="0"/>
              </a:rPr>
              <a:t>, </a:t>
            </a:r>
            <a:r>
              <a:rPr lang="ru-RU" b="1" dirty="0" err="1">
                <a:solidFill>
                  <a:prstClr val="white"/>
                </a:solidFill>
                <a:latin typeface="Arial Narrow" panose="020B0606020202030204" pitchFamily="34" charset="0"/>
              </a:rPr>
              <a:t>күйгелектену және агрессиясын</a:t>
            </a:r>
            <a:r>
              <a:rPr lang="ru-RU" b="1" dirty="0">
                <a:solidFill>
                  <a:prstClr val="white"/>
                </a:solidFill>
                <a:latin typeface="Arial Narrow" panose="020B0606020202030204" pitchFamily="34" charset="0"/>
              </a:rPr>
              <a:t> </a:t>
            </a:r>
            <a:r>
              <a:rPr lang="ru-RU" b="1" dirty="0" err="1">
                <a:solidFill>
                  <a:prstClr val="white"/>
                </a:solidFill>
                <a:latin typeface="Arial Narrow" panose="020B0606020202030204" pitchFamily="34" charset="0"/>
              </a:rPr>
              <a:t>көрсету</a:t>
            </a:r>
            <a:endParaRPr lang="en-US" b="1" dirty="0">
              <a:solidFill>
                <a:prstClr val="white"/>
              </a:solidFill>
              <a:latin typeface="Arial Narrow" panose="020B0606020202030204" pitchFamily="34" charset="0"/>
            </a:endParaRPr>
          </a:p>
        </p:txBody>
      </p:sp>
    </p:spTree>
    <p:extLst>
      <p:ext uri="{BB962C8B-B14F-4D97-AF65-F5344CB8AC3E}">
        <p14:creationId xmlns:p14="http://schemas.microsoft.com/office/powerpoint/2010/main" xmlns="" val="20210564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50" fill="hold"/>
                                        <p:tgtEl>
                                          <p:spTgt spid="9"/>
                                        </p:tgtEl>
                                        <p:attrNameLst>
                                          <p:attrName>ppt_w</p:attrName>
                                        </p:attrNameLst>
                                      </p:cBhvr>
                                      <p:tavLst>
                                        <p:tav tm="0">
                                          <p:val>
                                            <p:fltVal val="0"/>
                                          </p:val>
                                        </p:tav>
                                        <p:tav tm="100000">
                                          <p:val>
                                            <p:strVal val="#ppt_w"/>
                                          </p:val>
                                        </p:tav>
                                      </p:tavLst>
                                    </p:anim>
                                    <p:anim calcmode="lin" valueType="num">
                                      <p:cBhvr>
                                        <p:cTn id="14" dur="250" fill="hold"/>
                                        <p:tgtEl>
                                          <p:spTgt spid="9"/>
                                        </p:tgtEl>
                                        <p:attrNameLst>
                                          <p:attrName>ppt_h</p:attrName>
                                        </p:attrNameLst>
                                      </p:cBhvr>
                                      <p:tavLst>
                                        <p:tav tm="0">
                                          <p:val>
                                            <p:fltVal val="0"/>
                                          </p:val>
                                        </p:tav>
                                        <p:tav tm="100000">
                                          <p:val>
                                            <p:strVal val="#ppt_h"/>
                                          </p:val>
                                        </p:tav>
                                      </p:tavLst>
                                    </p:anim>
                                    <p:animEffect transition="in" filter="fade">
                                      <p:cBhvr>
                                        <p:cTn id="15" dur="250"/>
                                        <p:tgtEl>
                                          <p:spTgt spid="9"/>
                                        </p:tgtEl>
                                      </p:cBhvr>
                                    </p:animEffect>
                                  </p:childTnLst>
                                </p:cTn>
                              </p:par>
                            </p:childTnLst>
                          </p:cTn>
                        </p:par>
                        <p:par>
                          <p:cTn id="16" fill="hold" nodeType="afterGroup">
                            <p:stCondLst>
                              <p:cond delay="75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childTnLst>
                                </p:cTn>
                              </p:par>
                            </p:childTnLst>
                          </p:cTn>
                        </p:par>
                        <p:par>
                          <p:cTn id="22" fill="hold" nodeType="afterGroup">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250" fill="hold"/>
                                        <p:tgtEl>
                                          <p:spTgt spid="23"/>
                                        </p:tgtEl>
                                        <p:attrNameLst>
                                          <p:attrName>ppt_w</p:attrName>
                                        </p:attrNameLst>
                                      </p:cBhvr>
                                      <p:tavLst>
                                        <p:tav tm="0">
                                          <p:val>
                                            <p:fltVal val="0"/>
                                          </p:val>
                                        </p:tav>
                                        <p:tav tm="100000">
                                          <p:val>
                                            <p:strVal val="#ppt_w"/>
                                          </p:val>
                                        </p:tav>
                                      </p:tavLst>
                                    </p:anim>
                                    <p:anim calcmode="lin" valueType="num">
                                      <p:cBhvr>
                                        <p:cTn id="26" dur="250" fill="hold"/>
                                        <p:tgtEl>
                                          <p:spTgt spid="23"/>
                                        </p:tgtEl>
                                        <p:attrNameLst>
                                          <p:attrName>ppt_h</p:attrName>
                                        </p:attrNameLst>
                                      </p:cBhvr>
                                      <p:tavLst>
                                        <p:tav tm="0">
                                          <p:val>
                                            <p:fltVal val="0"/>
                                          </p:val>
                                        </p:tav>
                                        <p:tav tm="100000">
                                          <p:val>
                                            <p:strVal val="#ppt_h"/>
                                          </p:val>
                                        </p:tav>
                                      </p:tavLst>
                                    </p:anim>
                                    <p:animEffect transition="in" filter="fade">
                                      <p:cBhvr>
                                        <p:cTn id="27" dur="250"/>
                                        <p:tgtEl>
                                          <p:spTgt spid="23"/>
                                        </p:tgtEl>
                                      </p:cBhvr>
                                    </p:animEffect>
                                  </p:childTnLst>
                                </p:cTn>
                              </p:par>
                            </p:childTnLst>
                          </p:cTn>
                        </p:par>
                        <p:par>
                          <p:cTn id="28" fill="hold" nodeType="afterGroup">
                            <p:stCondLst>
                              <p:cond delay="1250"/>
                            </p:stCondLst>
                            <p:childTnLst>
                              <p:par>
                                <p:cTn id="29" presetID="53" presetClass="entr" presetSubtype="16"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250" fill="hold"/>
                                        <p:tgtEl>
                                          <p:spTgt spid="37"/>
                                        </p:tgtEl>
                                        <p:attrNameLst>
                                          <p:attrName>ppt_w</p:attrName>
                                        </p:attrNameLst>
                                      </p:cBhvr>
                                      <p:tavLst>
                                        <p:tav tm="0">
                                          <p:val>
                                            <p:fltVal val="0"/>
                                          </p:val>
                                        </p:tav>
                                        <p:tav tm="100000">
                                          <p:val>
                                            <p:strVal val="#ppt_w"/>
                                          </p:val>
                                        </p:tav>
                                      </p:tavLst>
                                    </p:anim>
                                    <p:anim calcmode="lin" valueType="num">
                                      <p:cBhvr>
                                        <p:cTn id="32" dur="250" fill="hold"/>
                                        <p:tgtEl>
                                          <p:spTgt spid="37"/>
                                        </p:tgtEl>
                                        <p:attrNameLst>
                                          <p:attrName>ppt_h</p:attrName>
                                        </p:attrNameLst>
                                      </p:cBhvr>
                                      <p:tavLst>
                                        <p:tav tm="0">
                                          <p:val>
                                            <p:fltVal val="0"/>
                                          </p:val>
                                        </p:tav>
                                        <p:tav tm="100000">
                                          <p:val>
                                            <p:strVal val="#ppt_h"/>
                                          </p:val>
                                        </p:tav>
                                      </p:tavLst>
                                    </p:anim>
                                    <p:animEffect transition="in" filter="fade">
                                      <p:cBhvr>
                                        <p:cTn id="33" dur="250"/>
                                        <p:tgtEl>
                                          <p:spTgt spid="37"/>
                                        </p:tgtEl>
                                      </p:cBhvr>
                                    </p:animEffect>
                                  </p:childTnLst>
                                </p:cTn>
                              </p:par>
                            </p:childTnLst>
                          </p:cTn>
                        </p:par>
                        <p:par>
                          <p:cTn id="34" fill="hold" nodeType="afterGroup">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250" fill="hold"/>
                                        <p:tgtEl>
                                          <p:spTgt spid="8"/>
                                        </p:tgtEl>
                                        <p:attrNameLst>
                                          <p:attrName>ppt_w</p:attrName>
                                        </p:attrNameLst>
                                      </p:cBhvr>
                                      <p:tavLst>
                                        <p:tav tm="0">
                                          <p:val>
                                            <p:fltVal val="0"/>
                                          </p:val>
                                        </p:tav>
                                        <p:tav tm="100000">
                                          <p:val>
                                            <p:strVal val="#ppt_w"/>
                                          </p:val>
                                        </p:tav>
                                      </p:tavLst>
                                    </p:anim>
                                    <p:anim calcmode="lin" valueType="num">
                                      <p:cBhvr>
                                        <p:cTn id="38" dur="250" fill="hold"/>
                                        <p:tgtEl>
                                          <p:spTgt spid="8"/>
                                        </p:tgtEl>
                                        <p:attrNameLst>
                                          <p:attrName>ppt_h</p:attrName>
                                        </p:attrNameLst>
                                      </p:cBhvr>
                                      <p:tavLst>
                                        <p:tav tm="0">
                                          <p:val>
                                            <p:fltVal val="0"/>
                                          </p:val>
                                        </p:tav>
                                        <p:tav tm="100000">
                                          <p:val>
                                            <p:strVal val="#ppt_h"/>
                                          </p:val>
                                        </p:tav>
                                      </p:tavLst>
                                    </p:anim>
                                    <p:animEffect transition="in" filter="fade">
                                      <p:cBhvr>
                                        <p:cTn id="39" dur="250"/>
                                        <p:tgtEl>
                                          <p:spTgt spid="8"/>
                                        </p:tgtEl>
                                      </p:cBhvr>
                                    </p:animEffect>
                                  </p:childTnLst>
                                </p:cTn>
                              </p:par>
                            </p:childTnLst>
                          </p:cTn>
                        </p:par>
                        <p:par>
                          <p:cTn id="40" fill="hold" nodeType="afterGroup">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childTnLst>
                                </p:cTn>
                              </p:par>
                            </p:childTnLst>
                          </p:cTn>
                        </p:par>
                        <p:par>
                          <p:cTn id="46" fill="hold" nodeType="afterGroup">
                            <p:stCondLst>
                              <p:cond delay="2000"/>
                            </p:stCondLst>
                            <p:childTnLst>
                              <p:par>
                                <p:cTn id="47" presetID="53" presetClass="entr" presetSubtype="16"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250" fill="hold"/>
                                        <p:tgtEl>
                                          <p:spTgt spid="13"/>
                                        </p:tgtEl>
                                        <p:attrNameLst>
                                          <p:attrName>ppt_w</p:attrName>
                                        </p:attrNameLst>
                                      </p:cBhvr>
                                      <p:tavLst>
                                        <p:tav tm="0">
                                          <p:val>
                                            <p:fltVal val="0"/>
                                          </p:val>
                                        </p:tav>
                                        <p:tav tm="100000">
                                          <p:val>
                                            <p:strVal val="#ppt_w"/>
                                          </p:val>
                                        </p:tav>
                                      </p:tavLst>
                                    </p:anim>
                                    <p:anim calcmode="lin" valueType="num">
                                      <p:cBhvr>
                                        <p:cTn id="50" dur="250" fill="hold"/>
                                        <p:tgtEl>
                                          <p:spTgt spid="13"/>
                                        </p:tgtEl>
                                        <p:attrNameLst>
                                          <p:attrName>ppt_h</p:attrName>
                                        </p:attrNameLst>
                                      </p:cBhvr>
                                      <p:tavLst>
                                        <p:tav tm="0">
                                          <p:val>
                                            <p:fltVal val="0"/>
                                          </p:val>
                                        </p:tav>
                                        <p:tav tm="100000">
                                          <p:val>
                                            <p:strVal val="#ppt_h"/>
                                          </p:val>
                                        </p:tav>
                                      </p:tavLst>
                                    </p:anim>
                                    <p:animEffect transition="in" filter="fade">
                                      <p:cBhvr>
                                        <p:cTn id="51" dur="250"/>
                                        <p:tgtEl>
                                          <p:spTgt spid="13"/>
                                        </p:tgtEl>
                                      </p:cBhvr>
                                    </p:animEffect>
                                  </p:childTnLst>
                                </p:cTn>
                              </p:par>
                            </p:childTnLst>
                          </p:cTn>
                        </p:par>
                        <p:par>
                          <p:cTn id="52" fill="hold" nodeType="afterGroup">
                            <p:stCondLst>
                              <p:cond delay="225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250" fill="hold"/>
                                        <p:tgtEl>
                                          <p:spTgt spid="14"/>
                                        </p:tgtEl>
                                        <p:attrNameLst>
                                          <p:attrName>ppt_w</p:attrName>
                                        </p:attrNameLst>
                                      </p:cBhvr>
                                      <p:tavLst>
                                        <p:tav tm="0">
                                          <p:val>
                                            <p:fltVal val="0"/>
                                          </p:val>
                                        </p:tav>
                                        <p:tav tm="100000">
                                          <p:val>
                                            <p:strVal val="#ppt_w"/>
                                          </p:val>
                                        </p:tav>
                                      </p:tavLst>
                                    </p:anim>
                                    <p:anim calcmode="lin" valueType="num">
                                      <p:cBhvr>
                                        <p:cTn id="56" dur="250" fill="hold"/>
                                        <p:tgtEl>
                                          <p:spTgt spid="14"/>
                                        </p:tgtEl>
                                        <p:attrNameLst>
                                          <p:attrName>ppt_h</p:attrName>
                                        </p:attrNameLst>
                                      </p:cBhvr>
                                      <p:tavLst>
                                        <p:tav tm="0">
                                          <p:val>
                                            <p:fltVal val="0"/>
                                          </p:val>
                                        </p:tav>
                                        <p:tav tm="100000">
                                          <p:val>
                                            <p:strVal val="#ppt_h"/>
                                          </p:val>
                                        </p:tav>
                                      </p:tavLst>
                                    </p:anim>
                                    <p:animEffect transition="in" filter="fade">
                                      <p:cBhvr>
                                        <p:cTn id="5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 grpId="0" animBg="1"/>
      <p:bldP spid="37" grpId="0" animBg="1"/>
      <p:bldP spid="7" grpId="0" animBg="1"/>
      <p:bldP spid="9" grpId="0" animBg="1"/>
      <p:bldP spid="8" grpId="0" animBg="1"/>
      <p:bldP spid="10"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6464300" y="3698875"/>
            <a:ext cx="1779588" cy="1620838"/>
          </a:xfrm>
          <a:prstGeom prst="ellipse">
            <a:avLst/>
          </a:prstGeom>
        </p:spPr>
        <p:style>
          <a:lnRef idx="1">
            <a:schemeClr val="accent3"/>
          </a:lnRef>
          <a:fillRef idx="3">
            <a:schemeClr val="accent3"/>
          </a:fillRef>
          <a:effectRef idx="2">
            <a:schemeClr val="accent3"/>
          </a:effectRef>
          <a:fontRef idx="minor">
            <a:schemeClr val="lt1"/>
          </a:fontRef>
        </p:style>
        <p:txBody>
          <a:bodyPr lIns="36000" tIns="36000" rIns="36000" bIns="36000" spcCol="1270" anchor="ctr"/>
          <a:lstStyle/>
          <a:p>
            <a:pPr algn="ctr">
              <a:lnSpc>
                <a:spcPct val="90000"/>
              </a:lnSpc>
              <a:defRPr/>
            </a:pPr>
            <a:r>
              <a:rPr lang="ru-RU" dirty="0" err="1">
                <a:solidFill>
                  <a:prstClr val="white"/>
                </a:solidFill>
              </a:rPr>
              <a:t>Ынтасының</a:t>
            </a:r>
            <a:r>
              <a:rPr lang="ru-RU" dirty="0">
                <a:solidFill>
                  <a:prstClr val="white"/>
                </a:solidFill>
              </a:rPr>
              <a:t> </a:t>
            </a:r>
            <a:r>
              <a:rPr lang="ru-RU" dirty="0" err="1">
                <a:solidFill>
                  <a:prstClr val="white"/>
                </a:solidFill>
              </a:rPr>
              <a:t>төмендеуі</a:t>
            </a:r>
            <a:endParaRPr lang="ru-RU" dirty="0">
              <a:solidFill>
                <a:prstClr val="white"/>
              </a:solidFill>
            </a:endParaRPr>
          </a:p>
        </p:txBody>
      </p:sp>
      <p:sp>
        <p:nvSpPr>
          <p:cNvPr id="11" name="Oval 10"/>
          <p:cNvSpPr/>
          <p:nvPr/>
        </p:nvSpPr>
        <p:spPr>
          <a:xfrm>
            <a:off x="6840538" y="1719263"/>
            <a:ext cx="2144712" cy="1800225"/>
          </a:xfrm>
          <a:prstGeom prst="ellipse">
            <a:avLst/>
          </a:prstGeom>
        </p:spPr>
        <p:style>
          <a:lnRef idx="1">
            <a:schemeClr val="accent2"/>
          </a:lnRef>
          <a:fillRef idx="3">
            <a:schemeClr val="accent2"/>
          </a:fillRef>
          <a:effectRef idx="2">
            <a:schemeClr val="accent2"/>
          </a:effectRef>
          <a:fontRef idx="minor">
            <a:schemeClr val="lt1"/>
          </a:fontRef>
        </p:style>
        <p:txBody>
          <a:bodyPr lIns="36000" tIns="36000" rIns="36000" bIns="36000" spcCol="1270" anchor="ctr"/>
          <a:lstStyle/>
          <a:p>
            <a:pPr algn="ctr">
              <a:lnSpc>
                <a:spcPct val="90000"/>
              </a:lnSpc>
              <a:defRPr/>
            </a:pPr>
            <a:r>
              <a:rPr lang="ru-RU" b="1" dirty="0" err="1">
                <a:solidFill>
                  <a:prstClr val="white"/>
                </a:solidFill>
              </a:rPr>
              <a:t>Бағасының</a:t>
            </a:r>
            <a:r>
              <a:rPr lang="ru-RU" b="1" dirty="0">
                <a:solidFill>
                  <a:prstClr val="white"/>
                </a:solidFill>
              </a:rPr>
              <a:t>/</a:t>
            </a:r>
          </a:p>
          <a:p>
            <a:pPr algn="ctr">
              <a:lnSpc>
                <a:spcPct val="90000"/>
              </a:lnSpc>
              <a:defRPr/>
            </a:pPr>
            <a:r>
              <a:rPr lang="ru-RU" b="1" dirty="0" err="1">
                <a:solidFill>
                  <a:prstClr val="white"/>
                </a:solidFill>
              </a:rPr>
              <a:t>үлгерімінің</a:t>
            </a:r>
            <a:r>
              <a:rPr lang="ru-RU" b="1" dirty="0">
                <a:solidFill>
                  <a:prstClr val="white"/>
                </a:solidFill>
              </a:rPr>
              <a:t> </a:t>
            </a:r>
            <a:r>
              <a:rPr lang="ru-RU" b="1" dirty="0" err="1">
                <a:solidFill>
                  <a:prstClr val="white"/>
                </a:solidFill>
              </a:rPr>
              <a:t>жалпы</a:t>
            </a:r>
            <a:r>
              <a:rPr lang="ru-RU" b="1" dirty="0">
                <a:solidFill>
                  <a:prstClr val="white"/>
                </a:solidFill>
              </a:rPr>
              <a:t> </a:t>
            </a:r>
            <a:r>
              <a:rPr lang="ru-RU" b="1" dirty="0" err="1">
                <a:solidFill>
                  <a:prstClr val="white"/>
                </a:solidFill>
              </a:rPr>
              <a:t>төмендеуі</a:t>
            </a:r>
            <a:endParaRPr lang="en-US" b="1" dirty="0">
              <a:solidFill>
                <a:prstClr val="white"/>
              </a:solidFill>
            </a:endParaRPr>
          </a:p>
        </p:txBody>
      </p:sp>
      <p:sp>
        <p:nvSpPr>
          <p:cNvPr id="37" name="Oval 36"/>
          <p:cNvSpPr/>
          <p:nvPr/>
        </p:nvSpPr>
        <p:spPr>
          <a:xfrm>
            <a:off x="3105150" y="4329113"/>
            <a:ext cx="1979613" cy="1979612"/>
          </a:xfrm>
          <a:prstGeom prst="ellipse">
            <a:avLst/>
          </a:prstGeom>
        </p:spPr>
        <p:style>
          <a:lnRef idx="1">
            <a:schemeClr val="accent6"/>
          </a:lnRef>
          <a:fillRef idx="3">
            <a:schemeClr val="accent6"/>
          </a:fillRef>
          <a:effectRef idx="2">
            <a:schemeClr val="accent6"/>
          </a:effectRef>
          <a:fontRef idx="minor">
            <a:schemeClr val="lt1"/>
          </a:fontRef>
        </p:style>
        <p:txBody>
          <a:bodyPr lIns="36000" tIns="36000" rIns="36000" bIns="36000" spcCol="1270" anchor="ctr"/>
          <a:lstStyle/>
          <a:p>
            <a:pPr algn="ctr">
              <a:lnSpc>
                <a:spcPct val="90000"/>
              </a:lnSpc>
              <a:defRPr/>
            </a:pPr>
            <a:r>
              <a:rPr lang="ru-RU" dirty="0" err="1">
                <a:solidFill>
                  <a:prstClr val="white"/>
                </a:solidFill>
              </a:rPr>
              <a:t>Сыныптағы</a:t>
            </a:r>
            <a:r>
              <a:rPr lang="ru-RU" dirty="0">
                <a:solidFill>
                  <a:prstClr val="white"/>
                </a:solidFill>
              </a:rPr>
              <a:t> </a:t>
            </a:r>
            <a:r>
              <a:rPr lang="ru-RU" dirty="0" err="1">
                <a:solidFill>
                  <a:prstClr val="white"/>
                </a:solidFill>
              </a:rPr>
              <a:t>тәртібінің</a:t>
            </a:r>
            <a:r>
              <a:rPr lang="ru-RU" dirty="0">
                <a:solidFill>
                  <a:prstClr val="white"/>
                </a:solidFill>
              </a:rPr>
              <a:t> </a:t>
            </a:r>
            <a:r>
              <a:rPr lang="ru-RU" dirty="0" err="1">
                <a:solidFill>
                  <a:prstClr val="white"/>
                </a:solidFill>
              </a:rPr>
              <a:t>бұзылуы</a:t>
            </a:r>
            <a:endParaRPr lang="ru-RU" dirty="0">
              <a:solidFill>
                <a:prstClr val="white"/>
              </a:solidFill>
            </a:endParaRPr>
          </a:p>
        </p:txBody>
      </p:sp>
      <p:sp>
        <p:nvSpPr>
          <p:cNvPr id="7" name="Rounded Rectangle 6"/>
          <p:cNvSpPr/>
          <p:nvPr/>
        </p:nvSpPr>
        <p:spPr>
          <a:xfrm>
            <a:off x="2771775" y="2619375"/>
            <a:ext cx="3600450" cy="1619250"/>
          </a:xfrm>
          <a:prstGeom prst="roundRect">
            <a:avLst/>
          </a:prstGeom>
          <a:solidFill>
            <a:srgbClr val="FFCC00"/>
          </a:solidFill>
          <a:ln>
            <a:solidFill>
              <a:srgbClr val="FFCC00"/>
            </a:solidFill>
          </a:ln>
        </p:spPr>
        <p:style>
          <a:lnRef idx="1">
            <a:schemeClr val="accent4"/>
          </a:lnRef>
          <a:fillRef idx="3">
            <a:schemeClr val="accent4"/>
          </a:fillRef>
          <a:effectRef idx="2">
            <a:schemeClr val="accent4"/>
          </a:effectRef>
          <a:fontRef idx="minor">
            <a:schemeClr val="lt1"/>
          </a:fontRef>
        </p:style>
        <p:txBody>
          <a:bodyPr lIns="268947" tIns="126280" rIns="268947" bIns="126280" spcCol="1270" anchor="ctr"/>
          <a:lstStyle/>
          <a:p>
            <a:pPr algn="ctr" defTabSz="444500">
              <a:lnSpc>
                <a:spcPct val="90000"/>
              </a:lnSpc>
              <a:spcBef>
                <a:spcPct val="0"/>
              </a:spcBef>
              <a:spcAft>
                <a:spcPct val="35000"/>
              </a:spcAft>
              <a:defRPr/>
            </a:pPr>
            <a:r>
              <a:rPr lang="ru-RU" sz="2800" b="1" dirty="0">
                <a:solidFill>
                  <a:prstClr val="white"/>
                </a:solidFill>
              </a:rPr>
              <a:t>МІНЕЗ-ҚҰЛЫҚТАҒЫ </a:t>
            </a:r>
            <a:r>
              <a:rPr lang="ru-RU" sz="2800" b="1" dirty="0" err="1">
                <a:solidFill>
                  <a:prstClr val="white"/>
                </a:solidFill>
              </a:rPr>
              <a:t>белгілер</a:t>
            </a:r>
            <a:r>
              <a:rPr lang="ru-RU" sz="2800" b="1" dirty="0">
                <a:solidFill>
                  <a:prstClr val="white"/>
                </a:solidFill>
              </a:rPr>
              <a:t> </a:t>
            </a:r>
            <a:endParaRPr lang="it-IT" sz="2800" b="1" dirty="0">
              <a:solidFill>
                <a:prstClr val="white"/>
              </a:solidFill>
              <a:effectLst>
                <a:outerShdw blurRad="38100" dist="38100" dir="2700000" algn="tl">
                  <a:srgbClr val="000000">
                    <a:alpha val="43137"/>
                  </a:srgbClr>
                </a:outerShdw>
              </a:effectLst>
            </a:endParaRPr>
          </a:p>
        </p:txBody>
      </p:sp>
      <p:sp>
        <p:nvSpPr>
          <p:cNvPr id="9" name="Oval 8"/>
          <p:cNvSpPr/>
          <p:nvPr/>
        </p:nvSpPr>
        <p:spPr>
          <a:xfrm>
            <a:off x="179388" y="908050"/>
            <a:ext cx="2336800" cy="1944688"/>
          </a:xfrm>
          <a:prstGeom prst="ellipse">
            <a:avLst/>
          </a:prstGeom>
        </p:spPr>
        <p:style>
          <a:lnRef idx="1">
            <a:schemeClr val="accent3"/>
          </a:lnRef>
          <a:fillRef idx="3">
            <a:schemeClr val="accent3"/>
          </a:fillRef>
          <a:effectRef idx="2">
            <a:schemeClr val="accent3"/>
          </a:effectRef>
          <a:fontRef idx="minor">
            <a:schemeClr val="lt1"/>
          </a:fontRef>
        </p:style>
        <p:txBody>
          <a:bodyPr lIns="36000" tIns="36000" rIns="36000" bIns="36000" spcCol="1270" anchor="ctr"/>
          <a:lstStyle/>
          <a:p>
            <a:pPr algn="ctr">
              <a:lnSpc>
                <a:spcPct val="90000"/>
              </a:lnSpc>
              <a:defRPr/>
            </a:pPr>
            <a:r>
              <a:rPr lang="ru-RU" b="1" dirty="0" err="1">
                <a:solidFill>
                  <a:prstClr val="white"/>
                </a:solidFill>
                <a:latin typeface="Arial Narrow" panose="020B0606020202030204" pitchFamily="34" charset="0"/>
              </a:rPr>
              <a:t>Әдеттегі</a:t>
            </a:r>
            <a:r>
              <a:rPr lang="ru-RU" b="1" dirty="0">
                <a:solidFill>
                  <a:prstClr val="white"/>
                </a:solidFill>
                <a:latin typeface="Arial Narrow" panose="020B0606020202030204" pitchFamily="34" charset="0"/>
              </a:rPr>
              <a:t> </a:t>
            </a:r>
            <a:r>
              <a:rPr lang="ru-RU" b="1" dirty="0" err="1">
                <a:solidFill>
                  <a:prstClr val="white"/>
                </a:solidFill>
                <a:latin typeface="Arial Narrow" panose="020B0606020202030204" pitchFamily="34" charset="0"/>
              </a:rPr>
              <a:t>әрекет</a:t>
            </a:r>
            <a:r>
              <a:rPr lang="ru-RU" b="1" dirty="0">
                <a:solidFill>
                  <a:prstClr val="white"/>
                </a:solidFill>
                <a:latin typeface="Arial Narrow" panose="020B0606020202030204" pitchFamily="34" charset="0"/>
              </a:rPr>
              <a:t> </a:t>
            </a:r>
            <a:r>
              <a:rPr lang="ru-RU" b="1" dirty="0" err="1">
                <a:solidFill>
                  <a:prstClr val="white"/>
                </a:solidFill>
                <a:latin typeface="Arial Narrow" panose="020B0606020202030204" pitchFamily="34" charset="0"/>
              </a:rPr>
              <a:t>түрлеріне</a:t>
            </a:r>
            <a:r>
              <a:rPr lang="ru-RU" b="1" dirty="0">
                <a:solidFill>
                  <a:prstClr val="white"/>
                </a:solidFill>
                <a:latin typeface="Arial Narrow" panose="020B0606020202030204" pitchFamily="34" charset="0"/>
              </a:rPr>
              <a:t> </a:t>
            </a:r>
            <a:r>
              <a:rPr lang="ru-RU" b="1" dirty="0" err="1">
                <a:solidFill>
                  <a:prstClr val="white"/>
                </a:solidFill>
                <a:latin typeface="Arial Narrow" panose="020B0606020202030204" pitchFamily="34" charset="0"/>
              </a:rPr>
              <a:t>қызығушылығының</a:t>
            </a:r>
            <a:r>
              <a:rPr lang="ru-RU" b="1" dirty="0">
                <a:solidFill>
                  <a:prstClr val="white"/>
                </a:solidFill>
                <a:latin typeface="Arial Narrow" panose="020B0606020202030204" pitchFamily="34" charset="0"/>
              </a:rPr>
              <a:t> </a:t>
            </a:r>
            <a:r>
              <a:rPr lang="ru-RU" b="1" dirty="0" err="1">
                <a:solidFill>
                  <a:prstClr val="white"/>
                </a:solidFill>
                <a:latin typeface="Arial Narrow" panose="020B0606020202030204" pitchFamily="34" charset="0"/>
              </a:rPr>
              <a:t>жоғалуы</a:t>
            </a:r>
            <a:endParaRPr lang="en-US" b="1" dirty="0">
              <a:solidFill>
                <a:prstClr val="white"/>
              </a:solidFill>
              <a:latin typeface="Arial Narrow" panose="020B0606020202030204" pitchFamily="34" charset="0"/>
            </a:endParaRPr>
          </a:p>
        </p:txBody>
      </p:sp>
      <p:sp>
        <p:nvSpPr>
          <p:cNvPr id="10" name="Oval 9"/>
          <p:cNvSpPr/>
          <p:nvPr/>
        </p:nvSpPr>
        <p:spPr>
          <a:xfrm>
            <a:off x="401638" y="3429000"/>
            <a:ext cx="2160587" cy="2160588"/>
          </a:xfrm>
          <a:prstGeom prst="ellipse">
            <a:avLst/>
          </a:prstGeom>
        </p:spPr>
        <p:style>
          <a:lnRef idx="1">
            <a:schemeClr val="accent5"/>
          </a:lnRef>
          <a:fillRef idx="3">
            <a:schemeClr val="accent5"/>
          </a:fillRef>
          <a:effectRef idx="2">
            <a:schemeClr val="accent5"/>
          </a:effectRef>
          <a:fontRef idx="minor">
            <a:schemeClr val="lt1"/>
          </a:fontRef>
        </p:style>
        <p:txBody>
          <a:bodyPr lIns="36000" tIns="36000" rIns="36000" bIns="36000" spcCol="1270" anchor="ctr"/>
          <a:lstStyle/>
          <a:p>
            <a:pPr algn="ctr">
              <a:lnSpc>
                <a:spcPct val="90000"/>
              </a:lnSpc>
              <a:defRPr/>
            </a:pPr>
            <a:r>
              <a:rPr lang="ru-RU" dirty="0" err="1">
                <a:solidFill>
                  <a:prstClr val="white"/>
                </a:solidFill>
              </a:rPr>
              <a:t>Дәлелді себептерсіз</a:t>
            </a:r>
            <a:r>
              <a:rPr lang="ru-RU" dirty="0">
                <a:solidFill>
                  <a:prstClr val="white"/>
                </a:solidFill>
              </a:rPr>
              <a:t> </a:t>
            </a:r>
            <a:r>
              <a:rPr lang="ru-RU" dirty="0" err="1">
                <a:solidFill>
                  <a:prstClr val="white"/>
                </a:solidFill>
              </a:rPr>
              <a:t>сабаққа қатыспау және жиі</a:t>
            </a:r>
            <a:r>
              <a:rPr lang="ru-RU" dirty="0">
                <a:solidFill>
                  <a:prstClr val="white"/>
                </a:solidFill>
              </a:rPr>
              <a:t> </a:t>
            </a:r>
            <a:r>
              <a:rPr lang="ru-RU" dirty="0" err="1">
                <a:solidFill>
                  <a:prstClr val="white"/>
                </a:solidFill>
              </a:rPr>
              <a:t>сабаққа келмеу</a:t>
            </a:r>
            <a:endParaRPr lang="it-IT" altLang="ja-JP" b="1" dirty="0">
              <a:solidFill>
                <a:prstClr val="white"/>
              </a:solidFill>
              <a:latin typeface="Arial Narrow" panose="020B0606020202030204" pitchFamily="34" charset="0"/>
            </a:endParaRPr>
          </a:p>
        </p:txBody>
      </p:sp>
      <p:sp>
        <p:nvSpPr>
          <p:cNvPr id="47112" name="TextBox 5"/>
          <p:cNvSpPr txBox="1">
            <a:spLocks noChangeArrowheads="1"/>
          </p:cNvSpPr>
          <p:nvPr/>
        </p:nvSpPr>
        <p:spPr bwMode="auto">
          <a:xfrm>
            <a:off x="179388" y="6294438"/>
            <a:ext cx="8805862"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ru-RU" altLang="en-US" sz="1200">
                <a:solidFill>
                  <a:prstClr val="white"/>
                </a:solidFill>
                <a:latin typeface="Arial Narrow" pitchFamily="34" charset="0"/>
              </a:rPr>
              <a:t>Дерек көзі: Суицидтің алдын алу – Мұғалімдер мен басқа мектеп қызметкерлеріне арналған ресурс, БДҰ (2000 жыл), Суицидтің алдын алу жөніндегі Америка Қоры (</a:t>
            </a:r>
            <a:r>
              <a:rPr lang="en-US" altLang="en-US" sz="1200">
                <a:solidFill>
                  <a:prstClr val="white"/>
                </a:solidFill>
                <a:latin typeface="Arial Narrow" pitchFamily="34" charset="0"/>
              </a:rPr>
              <a:t>www</a:t>
            </a:r>
            <a:r>
              <a:rPr lang="ru-RU" altLang="en-US" sz="1200">
                <a:solidFill>
                  <a:prstClr val="white"/>
                </a:solidFill>
                <a:latin typeface="Arial Narrow" pitchFamily="34" charset="0"/>
              </a:rPr>
              <a:t>.</a:t>
            </a:r>
            <a:r>
              <a:rPr lang="en-US" altLang="en-US" sz="1200">
                <a:solidFill>
                  <a:prstClr val="white"/>
                </a:solidFill>
                <a:latin typeface="Arial Narrow" pitchFamily="34" charset="0"/>
              </a:rPr>
              <a:t>afsp</a:t>
            </a:r>
            <a:r>
              <a:rPr lang="ru-RU" altLang="en-US" sz="1200">
                <a:solidFill>
                  <a:prstClr val="white"/>
                </a:solidFill>
                <a:latin typeface="Arial Narrow" pitchFamily="34" charset="0"/>
              </a:rPr>
              <a:t>.</a:t>
            </a:r>
            <a:r>
              <a:rPr lang="en-US" altLang="en-US" sz="1200">
                <a:solidFill>
                  <a:prstClr val="white"/>
                </a:solidFill>
                <a:latin typeface="Arial Narrow" pitchFamily="34" charset="0"/>
              </a:rPr>
              <a:t>org</a:t>
            </a:r>
            <a:r>
              <a:rPr lang="ru-RU" altLang="en-US" sz="1200">
                <a:solidFill>
                  <a:prstClr val="white"/>
                </a:solidFill>
                <a:latin typeface="Arial Narrow" pitchFamily="34" charset="0"/>
              </a:rPr>
              <a:t>) </a:t>
            </a:r>
          </a:p>
        </p:txBody>
      </p:sp>
      <p:sp>
        <p:nvSpPr>
          <p:cNvPr id="13" name="Oval 12"/>
          <p:cNvSpPr/>
          <p:nvPr/>
        </p:nvSpPr>
        <p:spPr>
          <a:xfrm>
            <a:off x="2609850" y="671513"/>
            <a:ext cx="1798638" cy="1800225"/>
          </a:xfrm>
          <a:prstGeom prst="ellipse">
            <a:avLst/>
          </a:prstGeom>
        </p:spPr>
        <p:style>
          <a:lnRef idx="1">
            <a:schemeClr val="accent6"/>
          </a:lnRef>
          <a:fillRef idx="3">
            <a:schemeClr val="accent6"/>
          </a:fillRef>
          <a:effectRef idx="2">
            <a:schemeClr val="accent6"/>
          </a:effectRef>
          <a:fontRef idx="minor">
            <a:schemeClr val="lt1"/>
          </a:fontRef>
        </p:style>
        <p:txBody>
          <a:bodyPr lIns="36000" tIns="36000" rIns="36000" bIns="36000" spcCol="1270" anchor="ctr"/>
          <a:lstStyle/>
          <a:p>
            <a:pPr algn="ctr">
              <a:lnSpc>
                <a:spcPct val="90000"/>
              </a:lnSpc>
              <a:defRPr/>
            </a:pPr>
            <a:r>
              <a:rPr lang="ru-RU" b="1" dirty="0" err="1">
                <a:solidFill>
                  <a:prstClr val="white"/>
                </a:solidFill>
                <a:latin typeface="Arial Narrow" panose="020B0606020202030204" pitchFamily="34" charset="0"/>
              </a:rPr>
              <a:t>Тым</a:t>
            </a:r>
            <a:r>
              <a:rPr lang="ru-RU" b="1" dirty="0">
                <a:solidFill>
                  <a:prstClr val="white"/>
                </a:solidFill>
                <a:latin typeface="Arial Narrow" panose="020B0606020202030204" pitchFamily="34" charset="0"/>
              </a:rPr>
              <a:t> </a:t>
            </a:r>
            <a:r>
              <a:rPr lang="ru-RU" b="1" dirty="0" err="1">
                <a:solidFill>
                  <a:prstClr val="white"/>
                </a:solidFill>
                <a:latin typeface="Arial Narrow" panose="020B0606020202030204" pitchFamily="34" charset="0"/>
              </a:rPr>
              <a:t>ұзақ</a:t>
            </a:r>
            <a:r>
              <a:rPr lang="ru-RU" b="1" dirty="0">
                <a:solidFill>
                  <a:prstClr val="white"/>
                </a:solidFill>
                <a:latin typeface="Arial Narrow" panose="020B0606020202030204" pitchFamily="34" charset="0"/>
              </a:rPr>
              <a:t> </a:t>
            </a:r>
            <a:r>
              <a:rPr lang="ru-RU" b="1" dirty="0" err="1">
                <a:solidFill>
                  <a:prstClr val="white"/>
                </a:solidFill>
                <a:latin typeface="Arial Narrow" panose="020B0606020202030204" pitchFamily="34" charset="0"/>
              </a:rPr>
              <a:t>ұйқы</a:t>
            </a:r>
            <a:r>
              <a:rPr lang="ru-RU" b="1" dirty="0">
                <a:solidFill>
                  <a:prstClr val="white"/>
                </a:solidFill>
                <a:latin typeface="Arial Narrow" panose="020B0606020202030204" pitchFamily="34" charset="0"/>
              </a:rPr>
              <a:t> </a:t>
            </a:r>
            <a:r>
              <a:rPr lang="ru-RU" b="1" dirty="0" err="1">
                <a:solidFill>
                  <a:prstClr val="white"/>
                </a:solidFill>
                <a:latin typeface="Arial Narrow" panose="020B0606020202030204" pitchFamily="34" charset="0"/>
              </a:rPr>
              <a:t>немесе</a:t>
            </a:r>
            <a:r>
              <a:rPr lang="ru-RU" b="1" dirty="0">
                <a:solidFill>
                  <a:prstClr val="white"/>
                </a:solidFill>
                <a:latin typeface="Arial Narrow" panose="020B0606020202030204" pitchFamily="34" charset="0"/>
              </a:rPr>
              <a:t> </a:t>
            </a:r>
            <a:r>
              <a:rPr lang="ru-RU" b="1" dirty="0" err="1">
                <a:solidFill>
                  <a:prstClr val="white"/>
                </a:solidFill>
                <a:latin typeface="Arial Narrow" panose="020B0606020202030204" pitchFamily="34" charset="0"/>
              </a:rPr>
              <a:t>ұйқысыз-дық</a:t>
            </a:r>
            <a:endParaRPr lang="en-US" b="1" dirty="0">
              <a:solidFill>
                <a:prstClr val="white"/>
              </a:solidFill>
              <a:latin typeface="Arial Narrow" panose="020B0606020202030204" pitchFamily="34" charset="0"/>
            </a:endParaRPr>
          </a:p>
        </p:txBody>
      </p:sp>
      <p:sp>
        <p:nvSpPr>
          <p:cNvPr id="14" name="Oval 13"/>
          <p:cNvSpPr/>
          <p:nvPr/>
        </p:nvSpPr>
        <p:spPr>
          <a:xfrm>
            <a:off x="4859338" y="582613"/>
            <a:ext cx="1981200" cy="1979612"/>
          </a:xfrm>
          <a:prstGeom prst="ellipse">
            <a:avLst/>
          </a:prstGeom>
        </p:spPr>
        <p:style>
          <a:lnRef idx="1">
            <a:schemeClr val="accent5"/>
          </a:lnRef>
          <a:fillRef idx="3">
            <a:schemeClr val="accent5"/>
          </a:fillRef>
          <a:effectRef idx="2">
            <a:schemeClr val="accent5"/>
          </a:effectRef>
          <a:fontRef idx="minor">
            <a:schemeClr val="lt1"/>
          </a:fontRef>
        </p:style>
        <p:txBody>
          <a:bodyPr lIns="36000" tIns="36000" rIns="36000" bIns="36000" spcCol="1270" anchor="ctr"/>
          <a:lstStyle/>
          <a:p>
            <a:pPr algn="ctr">
              <a:lnSpc>
                <a:spcPct val="90000"/>
              </a:lnSpc>
              <a:defRPr/>
            </a:pPr>
            <a:r>
              <a:rPr lang="ru-RU" sz="1600" b="1" dirty="0" err="1">
                <a:solidFill>
                  <a:prstClr val="white"/>
                </a:solidFill>
              </a:rPr>
              <a:t>Ойсыз</a:t>
            </a:r>
            <a:r>
              <a:rPr lang="ru-RU" sz="1600" b="1" dirty="0">
                <a:solidFill>
                  <a:prstClr val="white"/>
                </a:solidFill>
              </a:rPr>
              <a:t> </a:t>
            </a:r>
            <a:r>
              <a:rPr lang="ru-RU" sz="1600" b="1" dirty="0" err="1">
                <a:solidFill>
                  <a:prstClr val="white"/>
                </a:solidFill>
              </a:rPr>
              <a:t>әрекеттер</a:t>
            </a:r>
            <a:r>
              <a:rPr lang="ru-RU" sz="1600" b="1" dirty="0">
                <a:solidFill>
                  <a:prstClr val="white"/>
                </a:solidFill>
              </a:rPr>
              <a:t> </a:t>
            </a:r>
            <a:r>
              <a:rPr lang="ru-RU" sz="1600" b="1" dirty="0" err="1">
                <a:solidFill>
                  <a:prstClr val="white"/>
                </a:solidFill>
              </a:rPr>
              <a:t>немесе</a:t>
            </a:r>
            <a:r>
              <a:rPr lang="ru-RU" sz="1600" b="1" dirty="0">
                <a:solidFill>
                  <a:prstClr val="white"/>
                </a:solidFill>
              </a:rPr>
              <a:t> </a:t>
            </a:r>
            <a:r>
              <a:rPr lang="ru-RU" sz="1600" b="1" dirty="0" err="1">
                <a:solidFill>
                  <a:prstClr val="white"/>
                </a:solidFill>
              </a:rPr>
              <a:t>қатерлі</a:t>
            </a:r>
            <a:r>
              <a:rPr lang="ru-RU" sz="1600" b="1" dirty="0">
                <a:solidFill>
                  <a:prstClr val="white"/>
                </a:solidFill>
              </a:rPr>
              <a:t> </a:t>
            </a:r>
            <a:r>
              <a:rPr lang="ru-RU" sz="1600" b="1" dirty="0" err="1">
                <a:solidFill>
                  <a:prstClr val="white"/>
                </a:solidFill>
              </a:rPr>
              <a:t>әрекет</a:t>
            </a:r>
            <a:r>
              <a:rPr lang="ru-RU" sz="1600" b="1" dirty="0">
                <a:solidFill>
                  <a:prstClr val="white"/>
                </a:solidFill>
              </a:rPr>
              <a:t> </a:t>
            </a:r>
            <a:r>
              <a:rPr lang="ru-RU" sz="1600" b="1" dirty="0" err="1">
                <a:solidFill>
                  <a:prstClr val="white"/>
                </a:solidFill>
              </a:rPr>
              <a:t>түрлеріне</a:t>
            </a:r>
            <a:r>
              <a:rPr lang="ru-RU" sz="1600" b="1" dirty="0">
                <a:solidFill>
                  <a:prstClr val="white"/>
                </a:solidFill>
              </a:rPr>
              <a:t> </a:t>
            </a:r>
            <a:r>
              <a:rPr lang="ru-RU" sz="1600" b="1" dirty="0" err="1">
                <a:solidFill>
                  <a:prstClr val="white"/>
                </a:solidFill>
              </a:rPr>
              <a:t>қатысу</a:t>
            </a:r>
            <a:endParaRPr lang="en-US" sz="1600" b="1" dirty="0">
              <a:solidFill>
                <a:prstClr val="white"/>
              </a:solidFill>
            </a:endParaRPr>
          </a:p>
        </p:txBody>
      </p:sp>
    </p:spTree>
    <p:extLst>
      <p:ext uri="{BB962C8B-B14F-4D97-AF65-F5344CB8AC3E}">
        <p14:creationId xmlns:p14="http://schemas.microsoft.com/office/powerpoint/2010/main" xmlns="" val="2765567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50" fill="hold"/>
                                        <p:tgtEl>
                                          <p:spTgt spid="9"/>
                                        </p:tgtEl>
                                        <p:attrNameLst>
                                          <p:attrName>ppt_w</p:attrName>
                                        </p:attrNameLst>
                                      </p:cBhvr>
                                      <p:tavLst>
                                        <p:tav tm="0">
                                          <p:val>
                                            <p:fltVal val="0"/>
                                          </p:val>
                                        </p:tav>
                                        <p:tav tm="100000">
                                          <p:val>
                                            <p:strVal val="#ppt_w"/>
                                          </p:val>
                                        </p:tav>
                                      </p:tavLst>
                                    </p:anim>
                                    <p:anim calcmode="lin" valueType="num">
                                      <p:cBhvr>
                                        <p:cTn id="14" dur="250" fill="hold"/>
                                        <p:tgtEl>
                                          <p:spTgt spid="9"/>
                                        </p:tgtEl>
                                        <p:attrNameLst>
                                          <p:attrName>ppt_h</p:attrName>
                                        </p:attrNameLst>
                                      </p:cBhvr>
                                      <p:tavLst>
                                        <p:tav tm="0">
                                          <p:val>
                                            <p:fltVal val="0"/>
                                          </p:val>
                                        </p:tav>
                                        <p:tav tm="100000">
                                          <p:val>
                                            <p:strVal val="#ppt_h"/>
                                          </p:val>
                                        </p:tav>
                                      </p:tavLst>
                                    </p:anim>
                                    <p:animEffect transition="in" filter="fade">
                                      <p:cBhvr>
                                        <p:cTn id="15" dur="250"/>
                                        <p:tgtEl>
                                          <p:spTgt spid="9"/>
                                        </p:tgtEl>
                                      </p:cBhvr>
                                    </p:animEffect>
                                  </p:childTnLst>
                                </p:cTn>
                              </p:par>
                            </p:childTnLst>
                          </p:cTn>
                        </p:par>
                        <p:par>
                          <p:cTn id="16" fill="hold" nodeType="afterGroup">
                            <p:stCondLst>
                              <p:cond delay="75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childTnLst>
                                </p:cTn>
                              </p:par>
                            </p:childTnLst>
                          </p:cTn>
                        </p:par>
                        <p:par>
                          <p:cTn id="22" fill="hold" nodeType="afterGroup">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250" fill="hold"/>
                                        <p:tgtEl>
                                          <p:spTgt spid="23"/>
                                        </p:tgtEl>
                                        <p:attrNameLst>
                                          <p:attrName>ppt_w</p:attrName>
                                        </p:attrNameLst>
                                      </p:cBhvr>
                                      <p:tavLst>
                                        <p:tav tm="0">
                                          <p:val>
                                            <p:fltVal val="0"/>
                                          </p:val>
                                        </p:tav>
                                        <p:tav tm="100000">
                                          <p:val>
                                            <p:strVal val="#ppt_w"/>
                                          </p:val>
                                        </p:tav>
                                      </p:tavLst>
                                    </p:anim>
                                    <p:anim calcmode="lin" valueType="num">
                                      <p:cBhvr>
                                        <p:cTn id="26" dur="250" fill="hold"/>
                                        <p:tgtEl>
                                          <p:spTgt spid="23"/>
                                        </p:tgtEl>
                                        <p:attrNameLst>
                                          <p:attrName>ppt_h</p:attrName>
                                        </p:attrNameLst>
                                      </p:cBhvr>
                                      <p:tavLst>
                                        <p:tav tm="0">
                                          <p:val>
                                            <p:fltVal val="0"/>
                                          </p:val>
                                        </p:tav>
                                        <p:tav tm="100000">
                                          <p:val>
                                            <p:strVal val="#ppt_h"/>
                                          </p:val>
                                        </p:tav>
                                      </p:tavLst>
                                    </p:anim>
                                    <p:animEffect transition="in" filter="fade">
                                      <p:cBhvr>
                                        <p:cTn id="27" dur="250"/>
                                        <p:tgtEl>
                                          <p:spTgt spid="23"/>
                                        </p:tgtEl>
                                      </p:cBhvr>
                                    </p:animEffect>
                                  </p:childTnLst>
                                </p:cTn>
                              </p:par>
                            </p:childTnLst>
                          </p:cTn>
                        </p:par>
                        <p:par>
                          <p:cTn id="28" fill="hold" nodeType="afterGroup">
                            <p:stCondLst>
                              <p:cond delay="1250"/>
                            </p:stCondLst>
                            <p:childTnLst>
                              <p:par>
                                <p:cTn id="29" presetID="53" presetClass="entr" presetSubtype="16"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250" fill="hold"/>
                                        <p:tgtEl>
                                          <p:spTgt spid="37"/>
                                        </p:tgtEl>
                                        <p:attrNameLst>
                                          <p:attrName>ppt_w</p:attrName>
                                        </p:attrNameLst>
                                      </p:cBhvr>
                                      <p:tavLst>
                                        <p:tav tm="0">
                                          <p:val>
                                            <p:fltVal val="0"/>
                                          </p:val>
                                        </p:tav>
                                        <p:tav tm="100000">
                                          <p:val>
                                            <p:strVal val="#ppt_w"/>
                                          </p:val>
                                        </p:tav>
                                      </p:tavLst>
                                    </p:anim>
                                    <p:anim calcmode="lin" valueType="num">
                                      <p:cBhvr>
                                        <p:cTn id="32" dur="250" fill="hold"/>
                                        <p:tgtEl>
                                          <p:spTgt spid="37"/>
                                        </p:tgtEl>
                                        <p:attrNameLst>
                                          <p:attrName>ppt_h</p:attrName>
                                        </p:attrNameLst>
                                      </p:cBhvr>
                                      <p:tavLst>
                                        <p:tav tm="0">
                                          <p:val>
                                            <p:fltVal val="0"/>
                                          </p:val>
                                        </p:tav>
                                        <p:tav tm="100000">
                                          <p:val>
                                            <p:strVal val="#ppt_h"/>
                                          </p:val>
                                        </p:tav>
                                      </p:tavLst>
                                    </p:anim>
                                    <p:animEffect transition="in" filter="fade">
                                      <p:cBhvr>
                                        <p:cTn id="33" dur="250"/>
                                        <p:tgtEl>
                                          <p:spTgt spid="37"/>
                                        </p:tgtEl>
                                      </p:cBhvr>
                                    </p:animEffect>
                                  </p:childTnLst>
                                </p:cTn>
                              </p:par>
                            </p:childTnLst>
                          </p:cTn>
                        </p:par>
                        <p:par>
                          <p:cTn id="34" fill="hold" nodeType="afterGroup">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250" fill="hold"/>
                                        <p:tgtEl>
                                          <p:spTgt spid="10"/>
                                        </p:tgtEl>
                                        <p:attrNameLst>
                                          <p:attrName>ppt_w</p:attrName>
                                        </p:attrNameLst>
                                      </p:cBhvr>
                                      <p:tavLst>
                                        <p:tav tm="0">
                                          <p:val>
                                            <p:fltVal val="0"/>
                                          </p:val>
                                        </p:tav>
                                        <p:tav tm="100000">
                                          <p:val>
                                            <p:strVal val="#ppt_w"/>
                                          </p:val>
                                        </p:tav>
                                      </p:tavLst>
                                    </p:anim>
                                    <p:anim calcmode="lin" valueType="num">
                                      <p:cBhvr>
                                        <p:cTn id="38" dur="250" fill="hold"/>
                                        <p:tgtEl>
                                          <p:spTgt spid="10"/>
                                        </p:tgtEl>
                                        <p:attrNameLst>
                                          <p:attrName>ppt_h</p:attrName>
                                        </p:attrNameLst>
                                      </p:cBhvr>
                                      <p:tavLst>
                                        <p:tav tm="0">
                                          <p:val>
                                            <p:fltVal val="0"/>
                                          </p:val>
                                        </p:tav>
                                        <p:tav tm="100000">
                                          <p:val>
                                            <p:strVal val="#ppt_h"/>
                                          </p:val>
                                        </p:tav>
                                      </p:tavLst>
                                    </p:anim>
                                    <p:animEffect transition="in" filter="fade">
                                      <p:cBhvr>
                                        <p:cTn id="39" dur="250"/>
                                        <p:tgtEl>
                                          <p:spTgt spid="10"/>
                                        </p:tgtEl>
                                      </p:cBhvr>
                                    </p:animEffect>
                                  </p:childTnLst>
                                </p:cTn>
                              </p:par>
                            </p:childTnLst>
                          </p:cTn>
                        </p:par>
                        <p:par>
                          <p:cTn id="40" fill="hold" nodeType="afterGroup">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250" fill="hold"/>
                                        <p:tgtEl>
                                          <p:spTgt spid="13"/>
                                        </p:tgtEl>
                                        <p:attrNameLst>
                                          <p:attrName>ppt_w</p:attrName>
                                        </p:attrNameLst>
                                      </p:cBhvr>
                                      <p:tavLst>
                                        <p:tav tm="0">
                                          <p:val>
                                            <p:fltVal val="0"/>
                                          </p:val>
                                        </p:tav>
                                        <p:tav tm="100000">
                                          <p:val>
                                            <p:strVal val="#ppt_w"/>
                                          </p:val>
                                        </p:tav>
                                      </p:tavLst>
                                    </p:anim>
                                    <p:anim calcmode="lin" valueType="num">
                                      <p:cBhvr>
                                        <p:cTn id="44" dur="250" fill="hold"/>
                                        <p:tgtEl>
                                          <p:spTgt spid="13"/>
                                        </p:tgtEl>
                                        <p:attrNameLst>
                                          <p:attrName>ppt_h</p:attrName>
                                        </p:attrNameLst>
                                      </p:cBhvr>
                                      <p:tavLst>
                                        <p:tav tm="0">
                                          <p:val>
                                            <p:fltVal val="0"/>
                                          </p:val>
                                        </p:tav>
                                        <p:tav tm="100000">
                                          <p:val>
                                            <p:strVal val="#ppt_h"/>
                                          </p:val>
                                        </p:tav>
                                      </p:tavLst>
                                    </p:anim>
                                    <p:animEffect transition="in" filter="fade">
                                      <p:cBhvr>
                                        <p:cTn id="45" dur="250"/>
                                        <p:tgtEl>
                                          <p:spTgt spid="13"/>
                                        </p:tgtEl>
                                      </p:cBhvr>
                                    </p:animEffect>
                                  </p:childTnLst>
                                </p:cTn>
                              </p:par>
                            </p:childTnLst>
                          </p:cTn>
                        </p:par>
                        <p:par>
                          <p:cTn id="46" fill="hold" nodeType="afterGroup">
                            <p:stCondLst>
                              <p:cond delay="2000"/>
                            </p:stCondLst>
                            <p:childTnLst>
                              <p:par>
                                <p:cTn id="47" presetID="53" presetClass="entr" presetSubtype="16"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250" fill="hold"/>
                                        <p:tgtEl>
                                          <p:spTgt spid="14"/>
                                        </p:tgtEl>
                                        <p:attrNameLst>
                                          <p:attrName>ppt_w</p:attrName>
                                        </p:attrNameLst>
                                      </p:cBhvr>
                                      <p:tavLst>
                                        <p:tav tm="0">
                                          <p:val>
                                            <p:fltVal val="0"/>
                                          </p:val>
                                        </p:tav>
                                        <p:tav tm="100000">
                                          <p:val>
                                            <p:strVal val="#ppt_w"/>
                                          </p:val>
                                        </p:tav>
                                      </p:tavLst>
                                    </p:anim>
                                    <p:anim calcmode="lin" valueType="num">
                                      <p:cBhvr>
                                        <p:cTn id="50" dur="250" fill="hold"/>
                                        <p:tgtEl>
                                          <p:spTgt spid="14"/>
                                        </p:tgtEl>
                                        <p:attrNameLst>
                                          <p:attrName>ppt_h</p:attrName>
                                        </p:attrNameLst>
                                      </p:cBhvr>
                                      <p:tavLst>
                                        <p:tav tm="0">
                                          <p:val>
                                            <p:fltVal val="0"/>
                                          </p:val>
                                        </p:tav>
                                        <p:tav tm="100000">
                                          <p:val>
                                            <p:strVal val="#ppt_h"/>
                                          </p:val>
                                        </p:tav>
                                      </p:tavLst>
                                    </p:anim>
                                    <p:animEffect transition="in" filter="fade">
                                      <p:cBhvr>
                                        <p:cTn id="51"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 grpId="0" animBg="1"/>
      <p:bldP spid="37" grpId="0" animBg="1"/>
      <p:bldP spid="7" grpId="0" animBg="1"/>
      <p:bldP spid="9" grpId="0" animBg="1"/>
      <p:bldP spid="10"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88" y="1060450"/>
            <a:ext cx="8820150" cy="893763"/>
          </a:xfrm>
        </p:spPr>
        <p:txBody>
          <a:bodyPr rtlCol="0"/>
          <a:lstStyle/>
          <a:p>
            <a:pPr eaLnBrk="1" fontAlgn="auto" hangingPunct="1">
              <a:spcAft>
                <a:spcPts val="0"/>
              </a:spcAft>
              <a:defRPr/>
            </a:pPr>
            <a:r>
              <a:rPr lang="ru-RU" sz="4000" dirty="0" smtClean="0">
                <a:solidFill>
                  <a:schemeClr val="accent6"/>
                </a:solidFill>
                <a:effectLst>
                  <a:outerShdw blurRad="38100" dist="38100" dir="2700000" algn="tl">
                    <a:srgbClr val="000000">
                      <a:alpha val="43137"/>
                    </a:srgbClr>
                  </a:outerShdw>
                </a:effectLst>
              </a:rPr>
              <a:t>ӨЗІНІҢ ІШКІ ӘЛЕМІНДЕ ТҰЙЫҚТАЛУ</a:t>
            </a:r>
            <a:endParaRPr lang="ru-RU" sz="4000" dirty="0">
              <a:solidFill>
                <a:schemeClr val="accent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859088" y="1628775"/>
            <a:ext cx="6121400" cy="4679950"/>
          </a:xfrm>
        </p:spPr>
        <p:txBody>
          <a:bodyPr anchor="ctr"/>
          <a:lstStyle/>
          <a:p>
            <a:pPr marL="0" indent="0" eaLnBrk="1" hangingPunct="1">
              <a:buFont typeface="Arial" pitchFamily="34" charset="0"/>
              <a:buNone/>
            </a:pPr>
            <a:r>
              <a:rPr lang="ru-RU" altLang="en-US" sz="2800" b="1" dirty="0" err="1" smtClean="0"/>
              <a:t>Сипаттамалары</a:t>
            </a:r>
            <a:r>
              <a:rPr lang="ru-RU" altLang="en-US" sz="2800" dirty="0" smtClean="0"/>
              <a:t>:</a:t>
            </a:r>
          </a:p>
          <a:p>
            <a:pPr marL="0" indent="0" eaLnBrk="1" hangingPunct="1">
              <a:buFont typeface="Arial" pitchFamily="34" charset="0"/>
              <a:buNone/>
            </a:pPr>
            <a:r>
              <a:rPr lang="ru-RU" altLang="en-US" sz="2800" dirty="0" smtClean="0"/>
              <a:t>• </a:t>
            </a:r>
            <a:r>
              <a:rPr lang="ru-RU" altLang="en-US" sz="2800" i="1" dirty="0" err="1" smtClean="0"/>
              <a:t>Оқшаулануға</a:t>
            </a:r>
            <a:r>
              <a:rPr lang="ru-RU" altLang="en-US" sz="2800" i="1" dirty="0" smtClean="0"/>
              <a:t> </a:t>
            </a:r>
            <a:r>
              <a:rPr lang="ru-RU" altLang="en-US" sz="2800" i="1" dirty="0" err="1" smtClean="0"/>
              <a:t>бейімділігі</a:t>
            </a:r>
            <a:r>
              <a:rPr lang="ru-RU" altLang="en-US" sz="2800" i="1" dirty="0" smtClean="0"/>
              <a:t> </a:t>
            </a:r>
            <a:endParaRPr lang="ru-RU" altLang="en-US" sz="2800" dirty="0" smtClean="0"/>
          </a:p>
          <a:p>
            <a:pPr marL="0" indent="0" eaLnBrk="1" hangingPunct="1">
              <a:buFont typeface="Arial" pitchFamily="34" charset="0"/>
              <a:buNone/>
            </a:pPr>
            <a:r>
              <a:rPr lang="ru-RU" altLang="en-US" sz="2800" dirty="0" smtClean="0"/>
              <a:t>• </a:t>
            </a:r>
            <a:r>
              <a:rPr lang="ru-RU" altLang="en-US" sz="2800" i="1" dirty="0" err="1" smtClean="0"/>
              <a:t>Сүйікті</a:t>
            </a:r>
            <a:r>
              <a:rPr lang="ru-RU" altLang="en-US" sz="2800" i="1" dirty="0" smtClean="0"/>
              <a:t> </a:t>
            </a:r>
            <a:r>
              <a:rPr lang="ru-RU" altLang="en-US" sz="2800" i="1" dirty="0" err="1" smtClean="0"/>
              <a:t>ісінен</a:t>
            </a:r>
            <a:r>
              <a:rPr lang="ru-RU" altLang="en-US" sz="2800" i="1" dirty="0" smtClean="0"/>
              <a:t> бас </a:t>
            </a:r>
            <a:r>
              <a:rPr lang="ru-RU" altLang="en-US" sz="2800" i="1" dirty="0" err="1" smtClean="0"/>
              <a:t>тарту</a:t>
            </a:r>
            <a:endParaRPr lang="ru-RU" altLang="en-US" sz="2800" dirty="0" smtClean="0"/>
          </a:p>
          <a:p>
            <a:pPr marL="0" indent="0" eaLnBrk="1" hangingPunct="1">
              <a:buFont typeface="Arial" pitchFamily="34" charset="0"/>
              <a:buNone/>
            </a:pPr>
            <a:r>
              <a:rPr lang="ru-RU" altLang="en-US" sz="2800" dirty="0" smtClean="0"/>
              <a:t>• </a:t>
            </a:r>
            <a:r>
              <a:rPr lang="ru-RU" altLang="en-US" sz="2800" i="1" dirty="0" err="1" smtClean="0"/>
              <a:t>Мотивацияны</a:t>
            </a:r>
            <a:r>
              <a:rPr lang="ru-RU" altLang="en-US" sz="2800" i="1" dirty="0" smtClean="0"/>
              <a:t> </a:t>
            </a:r>
            <a:r>
              <a:rPr lang="ru-RU" altLang="en-US" sz="2800" i="1" dirty="0" err="1" smtClean="0"/>
              <a:t>жоғалту</a:t>
            </a:r>
            <a:r>
              <a:rPr lang="ru-RU" altLang="en-US" sz="2800" i="1" dirty="0" smtClean="0"/>
              <a:t> </a:t>
            </a:r>
            <a:endParaRPr lang="ru-RU" altLang="en-US" sz="2800" dirty="0" smtClean="0"/>
          </a:p>
          <a:p>
            <a:pPr marL="0" indent="0" eaLnBrk="1" hangingPunct="1">
              <a:buFont typeface="Arial" pitchFamily="34" charset="0"/>
              <a:buNone/>
            </a:pPr>
            <a:r>
              <a:rPr lang="ru-RU" altLang="en-US" sz="2800" dirty="0" smtClean="0"/>
              <a:t>• </a:t>
            </a:r>
            <a:r>
              <a:rPr lang="ru-RU" altLang="en-US" sz="2800" i="1" dirty="0" err="1" smtClean="0"/>
              <a:t>Заттарды</a:t>
            </a:r>
            <a:r>
              <a:rPr lang="ru-RU" altLang="en-US" sz="2800" i="1" dirty="0" smtClean="0"/>
              <a:t> </a:t>
            </a:r>
            <a:r>
              <a:rPr lang="ru-RU" altLang="en-US" sz="2800" i="1" dirty="0" err="1" smtClean="0"/>
              <a:t>қажетсіз</a:t>
            </a:r>
            <a:r>
              <a:rPr lang="ru-RU" altLang="en-US" sz="2800" i="1" dirty="0" smtClean="0"/>
              <a:t> </a:t>
            </a:r>
            <a:r>
              <a:rPr lang="ru-RU" altLang="en-US" sz="2800" i="1" dirty="0" err="1" smtClean="0"/>
              <a:t>деп</a:t>
            </a:r>
            <a:r>
              <a:rPr lang="ru-RU" altLang="en-US" sz="2800" i="1" dirty="0" smtClean="0"/>
              <a:t> </a:t>
            </a:r>
            <a:r>
              <a:rPr lang="ru-RU" altLang="en-US" sz="2800" i="1" dirty="0" err="1" smtClean="0"/>
              <a:t>қарау</a:t>
            </a:r>
            <a:r>
              <a:rPr lang="ru-RU" altLang="en-US" sz="2800" i="1" dirty="0" smtClean="0"/>
              <a:t>  </a:t>
            </a:r>
            <a:endParaRPr lang="ru-RU" altLang="en-US" sz="2800" dirty="0" smtClean="0"/>
          </a:p>
          <a:p>
            <a:pPr marL="0" indent="0" eaLnBrk="1" hangingPunct="1">
              <a:buFont typeface="Arial" pitchFamily="34" charset="0"/>
              <a:buNone/>
            </a:pPr>
            <a:r>
              <a:rPr lang="ru-RU" altLang="en-US" sz="2800" dirty="0" smtClean="0"/>
              <a:t>• </a:t>
            </a:r>
            <a:r>
              <a:rPr lang="ru-RU" altLang="en-US" sz="2800" i="1" dirty="0" err="1" smtClean="0"/>
              <a:t>Өзін-өзі</a:t>
            </a:r>
            <a:r>
              <a:rPr lang="ru-RU" altLang="en-US" sz="2800" i="1" dirty="0" smtClean="0"/>
              <a:t> </a:t>
            </a:r>
            <a:r>
              <a:rPr lang="ru-RU" altLang="en-US" sz="2800" i="1" dirty="0" err="1" smtClean="0"/>
              <a:t>жек</a:t>
            </a:r>
            <a:r>
              <a:rPr lang="ru-RU" altLang="en-US" sz="2800" i="1" dirty="0" smtClean="0"/>
              <a:t> </a:t>
            </a:r>
            <a:r>
              <a:rPr lang="ru-RU" altLang="en-US" sz="2800" i="1" smtClean="0"/>
              <a:t>көру</a:t>
            </a:r>
            <a:r>
              <a:rPr lang="ru-RU" altLang="en-US" sz="2800" i="1" dirty="0" smtClean="0"/>
              <a:t> </a:t>
            </a:r>
            <a:r>
              <a:rPr lang="ru-RU" altLang="en-US" sz="2800" i="1" dirty="0" err="1" smtClean="0"/>
              <a:t>сезімі</a:t>
            </a:r>
            <a:r>
              <a:rPr lang="ru-RU" altLang="en-US" sz="2800" i="1" dirty="0" smtClean="0"/>
              <a:t> </a:t>
            </a:r>
            <a:endParaRPr lang="ru-RU" altLang="en-US" sz="2800" dirty="0" smtClean="0"/>
          </a:p>
          <a:p>
            <a:pPr marL="0" indent="0" eaLnBrk="1" hangingPunct="1">
              <a:buFont typeface="Arial" pitchFamily="34" charset="0"/>
              <a:buNone/>
            </a:pPr>
            <a:r>
              <a:rPr lang="ru-RU" altLang="en-US" sz="2800" dirty="0" smtClean="0"/>
              <a:t>• </a:t>
            </a:r>
            <a:r>
              <a:rPr lang="ru-RU" altLang="en-US" sz="2800" i="1" dirty="0" err="1" smtClean="0"/>
              <a:t>Белгілі</a:t>
            </a:r>
            <a:r>
              <a:rPr lang="ru-RU" altLang="en-US" sz="2800" i="1" dirty="0" smtClean="0"/>
              <a:t> </a:t>
            </a:r>
            <a:r>
              <a:rPr lang="ru-RU" altLang="en-US" sz="2800" i="1" dirty="0" err="1" smtClean="0"/>
              <a:t>бағытының</a:t>
            </a:r>
            <a:r>
              <a:rPr lang="ru-RU" altLang="en-US" sz="2800" i="1" dirty="0" smtClean="0"/>
              <a:t> </a:t>
            </a:r>
            <a:r>
              <a:rPr lang="ru-RU" altLang="en-US" sz="2800" i="1" dirty="0" err="1" smtClean="0"/>
              <a:t>жоқтығы</a:t>
            </a:r>
            <a:r>
              <a:rPr lang="ru-RU" altLang="en-US" sz="2800" i="1" dirty="0" smtClean="0"/>
              <a:t>/</a:t>
            </a:r>
            <a:r>
              <a:rPr lang="ru-RU" altLang="en-US" sz="2800" i="1" dirty="0" err="1" smtClean="0"/>
              <a:t>мақсатсыздық</a:t>
            </a:r>
            <a:r>
              <a:rPr lang="ru-RU" altLang="en-US" sz="2800" i="1" dirty="0" smtClean="0"/>
              <a:t> </a:t>
            </a:r>
            <a:endParaRPr lang="ru-RU" altLang="en-US" sz="2800" dirty="0" smtClean="0"/>
          </a:p>
        </p:txBody>
      </p:sp>
      <p:sp>
        <p:nvSpPr>
          <p:cNvPr id="48132" name="AutoShape 2" descr="http://www.clker.com/cliparts/c/6/7/5/1223615733381461407radacina_the_sad_little_emo.svg.hi.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base">
              <a:spcBef>
                <a:spcPct val="0"/>
              </a:spcBef>
              <a:spcAft>
                <a:spcPct val="0"/>
              </a:spcAft>
            </a:pPr>
            <a:endParaRPr lang="en-US" altLang="en-US">
              <a:solidFill>
                <a:prstClr val="black"/>
              </a:solidFill>
              <a:cs typeface="Arial" pitchFamily="34" charset="0"/>
            </a:endParaRPr>
          </a:p>
        </p:txBody>
      </p:sp>
      <p:pic>
        <p:nvPicPr>
          <p:cNvPr id="6" name="Picture 5"/>
          <p:cNvPicPr>
            <a:picLocks noChangeAspect="1"/>
          </p:cNvPicPr>
          <p:nvPr/>
        </p:nvPicPr>
        <p:blipFill>
          <a:blip r:embed="rId3" cstate="print">
            <a:clrChange>
              <a:clrFrom>
                <a:srgbClr val="FFFFFF"/>
              </a:clrFrom>
              <a:clrTo>
                <a:srgbClr val="FFFFFF">
                  <a:alpha val="0"/>
                </a:srgbClr>
              </a:clrTo>
            </a:clrChange>
            <a:duotone>
              <a:schemeClr val="accent4">
                <a:shade val="45000"/>
                <a:satMod val="135000"/>
              </a:schemeClr>
              <a:prstClr val="white"/>
            </a:duotone>
            <a:extLst/>
          </a:blip>
          <a:stretch>
            <a:fillRect/>
          </a:stretch>
        </p:blipFill>
        <p:spPr>
          <a:xfrm>
            <a:off x="-478847" y="2529160"/>
            <a:ext cx="4114743" cy="2880320"/>
          </a:xfrm>
          <a:prstGeom prst="rect">
            <a:avLst/>
          </a:prstGeom>
        </p:spPr>
      </p:pic>
      <p:sp>
        <p:nvSpPr>
          <p:cNvPr id="48134" name="Rectangle 6"/>
          <p:cNvSpPr>
            <a:spLocks noChangeArrowheads="1"/>
          </p:cNvSpPr>
          <p:nvPr/>
        </p:nvSpPr>
        <p:spPr bwMode="auto">
          <a:xfrm>
            <a:off x="0" y="463550"/>
            <a:ext cx="1841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fontAlgn="base" hangingPunct="0">
              <a:spcBef>
                <a:spcPct val="0"/>
              </a:spcBef>
              <a:spcAft>
                <a:spcPct val="0"/>
              </a:spcAft>
            </a:pPr>
            <a:endParaRPr lang="en-GB" sz="3600">
              <a:solidFill>
                <a:prstClr val="black"/>
              </a:solidFill>
              <a:cs typeface="Arial" pitchFamily="34" charset="0"/>
            </a:endParaRPr>
          </a:p>
        </p:txBody>
      </p:sp>
    </p:spTree>
    <p:extLst>
      <p:ext uri="{BB962C8B-B14F-4D97-AF65-F5344CB8AC3E}">
        <p14:creationId xmlns:p14="http://schemas.microsoft.com/office/powerpoint/2010/main" xmlns="" val="21289097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388" y="404813"/>
            <a:ext cx="7056437" cy="5724525"/>
          </a:xfrm>
          <a:prstGeom prst="rect">
            <a:avLst/>
          </a:prstGeom>
        </p:spPr>
        <p:txBody>
          <a:bodyPr anchor="ctr"/>
          <a:lstStyle/>
          <a:p>
            <a:pPr>
              <a:defRPr/>
            </a:pPr>
            <a:r>
              <a:rPr lang="ru-RU" sz="4000" b="1" dirty="0" err="1">
                <a:solidFill>
                  <a:srgbClr val="F79646">
                    <a:lumMod val="75000"/>
                  </a:srgbClr>
                </a:solidFill>
                <a:cs typeface="Arial" pitchFamily="34" charset="0"/>
              </a:rPr>
              <a:t>Бұл ескертуші</a:t>
            </a:r>
            <a:r>
              <a:rPr lang="ru-RU" sz="4000" b="1" dirty="0">
                <a:solidFill>
                  <a:srgbClr val="F79646">
                    <a:lumMod val="75000"/>
                  </a:srgbClr>
                </a:solidFill>
                <a:cs typeface="Arial" pitchFamily="34" charset="0"/>
              </a:rPr>
              <a:t> </a:t>
            </a:r>
            <a:r>
              <a:rPr lang="ru-RU" sz="4000" b="1" dirty="0" err="1">
                <a:solidFill>
                  <a:srgbClr val="F79646">
                    <a:lumMod val="75000"/>
                  </a:srgbClr>
                </a:solidFill>
                <a:cs typeface="Arial" pitchFamily="34" charset="0"/>
              </a:rPr>
              <a:t>белгілер</a:t>
            </a:r>
            <a:r>
              <a:rPr lang="ru-RU" sz="4000" b="1" dirty="0">
                <a:solidFill>
                  <a:srgbClr val="F79646">
                    <a:lumMod val="75000"/>
                  </a:srgbClr>
                </a:solidFill>
                <a:cs typeface="Arial" pitchFamily="34" charset="0"/>
              </a:rPr>
              <a:t> </a:t>
            </a:r>
            <a:r>
              <a:rPr lang="ru-RU" sz="4000" b="1" dirty="0" err="1">
                <a:solidFill>
                  <a:srgbClr val="F79646">
                    <a:lumMod val="75000"/>
                  </a:srgbClr>
                </a:solidFill>
                <a:cs typeface="Arial" pitchFamily="34" charset="0"/>
              </a:rPr>
              <a:t>мынандай</a:t>
            </a:r>
            <a:r>
              <a:rPr lang="ru-RU" sz="4000" b="1" dirty="0">
                <a:solidFill>
                  <a:srgbClr val="F79646">
                    <a:lumMod val="75000"/>
                  </a:srgbClr>
                </a:solidFill>
                <a:cs typeface="Arial" pitchFamily="34" charset="0"/>
              </a:rPr>
              <a:t>  </a:t>
            </a:r>
            <a:r>
              <a:rPr lang="ru-RU" sz="4000" b="1" dirty="0" err="1">
                <a:solidFill>
                  <a:srgbClr val="F79646">
                    <a:lumMod val="75000"/>
                  </a:srgbClr>
                </a:solidFill>
                <a:cs typeface="Arial" pitchFamily="34" charset="0"/>
              </a:rPr>
              <a:t>жағдайларда  маңызды сипатқа айналады</a:t>
            </a:r>
            <a:r>
              <a:rPr lang="ru-RU" sz="4000" b="1" dirty="0">
                <a:solidFill>
                  <a:srgbClr val="F79646">
                    <a:lumMod val="75000"/>
                  </a:srgbClr>
                </a:solidFill>
                <a:cs typeface="Arial" pitchFamily="34" charset="0"/>
              </a:rPr>
              <a:t>. </a:t>
            </a:r>
            <a:r>
              <a:rPr lang="ru-RU" sz="4000" b="1" dirty="0" err="1">
                <a:solidFill>
                  <a:srgbClr val="F79646">
                    <a:lumMod val="75000"/>
                  </a:srgbClr>
                </a:solidFill>
                <a:cs typeface="Arial" pitchFamily="34" charset="0"/>
              </a:rPr>
              <a:t>Егер</a:t>
            </a:r>
            <a:r>
              <a:rPr lang="ru-RU" sz="4000" b="1" dirty="0">
                <a:solidFill>
                  <a:srgbClr val="F79646">
                    <a:lumMod val="75000"/>
                  </a:srgbClr>
                </a:solidFill>
                <a:cs typeface="Arial" pitchFamily="34" charset="0"/>
              </a:rPr>
              <a:t> </a:t>
            </a:r>
            <a:r>
              <a:rPr lang="ru-RU" sz="4000" b="1" dirty="0" err="1">
                <a:solidFill>
                  <a:srgbClr val="F79646">
                    <a:lumMod val="75000"/>
                  </a:srgbClr>
                </a:solidFill>
                <a:cs typeface="Arial" pitchFamily="34" charset="0"/>
              </a:rPr>
              <a:t>мінез-құлқы </a:t>
            </a:r>
            <a:r>
              <a:rPr lang="ru-RU" sz="4000" b="1" dirty="0">
                <a:solidFill>
                  <a:srgbClr val="F79646">
                    <a:lumMod val="75000"/>
                  </a:srgbClr>
                </a:solidFill>
                <a:cs typeface="Arial" pitchFamily="34" charset="0"/>
              </a:rPr>
              <a:t>…</a:t>
            </a:r>
          </a:p>
          <a:p>
            <a:pPr>
              <a:defRPr/>
            </a:pPr>
            <a:r>
              <a:rPr lang="ru-RU" sz="3600" b="1" dirty="0">
                <a:solidFill>
                  <a:prstClr val="black"/>
                </a:solidFill>
                <a:cs typeface="Arial" pitchFamily="34" charset="0"/>
              </a:rPr>
              <a:t>… </a:t>
            </a:r>
            <a:r>
              <a:rPr lang="ru-RU" sz="3600" b="1" dirty="0" err="1">
                <a:solidFill>
                  <a:prstClr val="black"/>
                </a:solidFill>
                <a:cs typeface="Arial" pitchFamily="34" charset="0"/>
              </a:rPr>
              <a:t>өзгерсе</a:t>
            </a:r>
            <a:endParaRPr lang="ru-RU" sz="3600" b="1" dirty="0">
              <a:solidFill>
                <a:prstClr val="black"/>
              </a:solidFill>
              <a:cs typeface="Arial" pitchFamily="34" charset="0"/>
            </a:endParaRPr>
          </a:p>
          <a:p>
            <a:pPr>
              <a:defRPr/>
            </a:pPr>
            <a:r>
              <a:rPr lang="ru-RU" sz="3600" b="1" dirty="0">
                <a:solidFill>
                  <a:prstClr val="black"/>
                </a:solidFill>
                <a:cs typeface="Arial" pitchFamily="34" charset="0"/>
              </a:rPr>
              <a:t>… </a:t>
            </a:r>
            <a:r>
              <a:rPr lang="ru-RU" sz="3600" b="1" dirty="0" err="1">
                <a:solidFill>
                  <a:prstClr val="black"/>
                </a:solidFill>
                <a:cs typeface="Arial" pitchFamily="34" charset="0"/>
              </a:rPr>
              <a:t>күшейсе</a:t>
            </a:r>
            <a:endParaRPr lang="ru-RU" sz="3600" b="1" dirty="0">
              <a:solidFill>
                <a:prstClr val="black"/>
              </a:solidFill>
              <a:cs typeface="Arial" pitchFamily="34" charset="0"/>
            </a:endParaRPr>
          </a:p>
          <a:p>
            <a:pPr>
              <a:defRPr/>
            </a:pPr>
            <a:r>
              <a:rPr lang="ru-RU" sz="3600" b="1" dirty="0">
                <a:solidFill>
                  <a:prstClr val="black"/>
                </a:solidFill>
                <a:cs typeface="Arial" pitchFamily="34" charset="0"/>
              </a:rPr>
              <a:t>… </a:t>
            </a:r>
            <a:r>
              <a:rPr lang="ru-RU" sz="3600" b="1" dirty="0" err="1">
                <a:solidFill>
                  <a:prstClr val="black"/>
                </a:solidFill>
                <a:cs typeface="Arial" pitchFamily="34" charset="0"/>
              </a:rPr>
              <a:t>және/немесе қайғылы  немесе</a:t>
            </a:r>
            <a:r>
              <a:rPr lang="ru-RU" sz="3600" b="1" dirty="0">
                <a:solidFill>
                  <a:prstClr val="black"/>
                </a:solidFill>
                <a:cs typeface="Arial" pitchFamily="34" charset="0"/>
              </a:rPr>
              <a:t> </a:t>
            </a:r>
            <a:r>
              <a:rPr lang="ru-RU" sz="3600" b="1" dirty="0" err="1">
                <a:solidFill>
                  <a:prstClr val="black"/>
                </a:solidFill>
                <a:cs typeface="Arial" pitchFamily="34" charset="0"/>
              </a:rPr>
              <a:t>ауыр</a:t>
            </a:r>
            <a:r>
              <a:rPr lang="ru-RU" sz="3600" b="1" dirty="0">
                <a:solidFill>
                  <a:prstClr val="black"/>
                </a:solidFill>
                <a:cs typeface="Arial" pitchFamily="34" charset="0"/>
              </a:rPr>
              <a:t> </a:t>
            </a:r>
            <a:r>
              <a:rPr lang="ru-RU" sz="3600" b="1" dirty="0" err="1">
                <a:solidFill>
                  <a:prstClr val="black"/>
                </a:solidFill>
                <a:cs typeface="Arial" pitchFamily="34" charset="0"/>
              </a:rPr>
              <a:t>оқиғамен, біреуден</a:t>
            </a:r>
            <a:r>
              <a:rPr lang="ru-RU" sz="3600" b="1" dirty="0">
                <a:solidFill>
                  <a:prstClr val="black"/>
                </a:solidFill>
                <a:cs typeface="Arial" pitchFamily="34" charset="0"/>
              </a:rPr>
              <a:t> </a:t>
            </a:r>
            <a:r>
              <a:rPr lang="ru-RU" sz="3600" b="1" dirty="0" err="1">
                <a:solidFill>
                  <a:prstClr val="black"/>
                </a:solidFill>
                <a:cs typeface="Arial" pitchFamily="34" charset="0"/>
              </a:rPr>
              <a:t>айырылумен</a:t>
            </a:r>
            <a:r>
              <a:rPr lang="ru-RU" sz="3600" b="1" dirty="0">
                <a:solidFill>
                  <a:prstClr val="black"/>
                </a:solidFill>
                <a:cs typeface="Arial" pitchFamily="34" charset="0"/>
              </a:rPr>
              <a:t>  </a:t>
            </a:r>
            <a:r>
              <a:rPr lang="ru-RU" sz="3600" b="1" dirty="0" err="1">
                <a:solidFill>
                  <a:prstClr val="black"/>
                </a:solidFill>
                <a:cs typeface="Arial" pitchFamily="34" charset="0"/>
              </a:rPr>
              <a:t>немесе</a:t>
            </a:r>
            <a:r>
              <a:rPr lang="ru-RU" sz="3600" b="1" dirty="0">
                <a:solidFill>
                  <a:prstClr val="black"/>
                </a:solidFill>
                <a:cs typeface="Arial" pitchFamily="34" charset="0"/>
              </a:rPr>
              <a:t> </a:t>
            </a:r>
            <a:r>
              <a:rPr lang="ru-RU" sz="3600" b="1" dirty="0" err="1">
                <a:solidFill>
                  <a:prstClr val="black"/>
                </a:solidFill>
                <a:cs typeface="Arial" pitchFamily="34" charset="0"/>
              </a:rPr>
              <a:t>өзгерістерге байланысты</a:t>
            </a:r>
            <a:r>
              <a:rPr lang="ru-RU" sz="3600" b="1" dirty="0">
                <a:solidFill>
                  <a:prstClr val="black"/>
                </a:solidFill>
                <a:cs typeface="Arial" pitchFamily="34" charset="0"/>
              </a:rPr>
              <a:t> </a:t>
            </a:r>
            <a:r>
              <a:rPr lang="ru-RU" sz="3600" b="1" dirty="0" err="1">
                <a:solidFill>
                  <a:prstClr val="black"/>
                </a:solidFill>
                <a:cs typeface="Arial" pitchFamily="34" charset="0"/>
              </a:rPr>
              <a:t>болса</a:t>
            </a:r>
            <a:endParaRPr lang="ru-RU" sz="3600" b="1" dirty="0">
              <a:solidFill>
                <a:prstClr val="black"/>
              </a:solidFill>
              <a:cs typeface="Arial" pitchFamily="34" charset="0"/>
            </a:endParaRPr>
          </a:p>
        </p:txBody>
      </p:sp>
      <p:pic>
        <p:nvPicPr>
          <p:cNvPr id="5" name="Picture 4"/>
          <p:cNvPicPr>
            <a:picLocks noChangeAspect="1"/>
          </p:cNvPicPr>
          <p:nvPr/>
        </p:nvPicPr>
        <p:blipFill>
          <a:blip r:embed="rId3" cstate="print">
            <a:duotone>
              <a:schemeClr val="accent4">
                <a:shade val="45000"/>
                <a:satMod val="135000"/>
              </a:schemeClr>
              <a:prstClr val="white"/>
            </a:duotone>
            <a:extLst/>
          </a:blip>
          <a:stretch>
            <a:fillRect/>
          </a:stretch>
        </p:blipFill>
        <p:spPr>
          <a:xfrm>
            <a:off x="6695728" y="1772816"/>
            <a:ext cx="2448272" cy="2448272"/>
          </a:xfrm>
          <a:prstGeom prst="rect">
            <a:avLst/>
          </a:prstGeom>
          <a:effectLst>
            <a:outerShdw blurRad="50800" dist="38100" dir="2700000" algn="tl" rotWithShape="0">
              <a:prstClr val="black">
                <a:alpha val="40000"/>
              </a:prstClr>
            </a:outerShdw>
          </a:effectLst>
        </p:spPr>
      </p:pic>
      <p:sp>
        <p:nvSpPr>
          <p:cNvPr id="49156" name="Rectangle 3"/>
          <p:cNvSpPr>
            <a:spLocks noChangeArrowheads="1"/>
          </p:cNvSpPr>
          <p:nvPr/>
        </p:nvSpPr>
        <p:spPr bwMode="auto">
          <a:xfrm>
            <a:off x="3255963" y="2312988"/>
            <a:ext cx="18415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fontAlgn="base" hangingPunct="0">
              <a:spcBef>
                <a:spcPct val="0"/>
              </a:spcBef>
              <a:spcAft>
                <a:spcPct val="0"/>
              </a:spcAft>
            </a:pPr>
            <a:endParaRPr lang="en-GB" sz="3600">
              <a:solidFill>
                <a:prstClr val="black"/>
              </a:solidFill>
              <a:cs typeface="Arial" pitchFamily="34" charset="0"/>
            </a:endParaRPr>
          </a:p>
        </p:txBody>
      </p:sp>
    </p:spTree>
    <p:extLst>
      <p:ext uri="{BB962C8B-B14F-4D97-AF65-F5344CB8AC3E}">
        <p14:creationId xmlns:p14="http://schemas.microsoft.com/office/powerpoint/2010/main" xmlns="" val="51828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714375"/>
            <a:ext cx="8820150" cy="727075"/>
          </a:xfrm>
        </p:spPr>
        <p:txBody>
          <a:bodyPr rtlCol="0">
            <a:noAutofit/>
          </a:bodyPr>
          <a:lstStyle/>
          <a:p>
            <a:pPr eaLnBrk="1" fontAlgn="auto" hangingPunct="1">
              <a:spcAft>
                <a:spcPts val="0"/>
              </a:spcAft>
              <a:defRPr/>
            </a:pPr>
            <a:r>
              <a:rPr lang="kk-KZ" dirty="0" smtClean="0">
                <a:solidFill>
                  <a:schemeClr val="accent6">
                    <a:lumMod val="75000"/>
                  </a:schemeClr>
                </a:solidFill>
                <a:effectLst>
                  <a:outerShdw blurRad="38100" dist="38100" dir="2700000" algn="tl">
                    <a:srgbClr val="000000">
                      <a:alpha val="43137"/>
                    </a:srgbClr>
                  </a:outerShdw>
                </a:effectLst>
              </a:rPr>
              <a:t>ЖАСТАР</a:t>
            </a:r>
            <a:endParaRPr lang="ru-RU" dirty="0">
              <a:solidFill>
                <a:schemeClr val="accent6">
                  <a:lumMod val="75000"/>
                </a:schemeClr>
              </a:solidFill>
              <a:effectLst>
                <a:outerShdw blurRad="38100" dist="38100" dir="2700000" algn="tl">
                  <a:srgbClr val="000000">
                    <a:alpha val="43137"/>
                  </a:srgbClr>
                </a:outerShdw>
              </a:effectLst>
            </a:endParaRPr>
          </a:p>
        </p:txBody>
      </p:sp>
      <p:sp>
        <p:nvSpPr>
          <p:cNvPr id="9" name="Content Placeholder 8"/>
          <p:cNvSpPr>
            <a:spLocks noGrp="1"/>
          </p:cNvSpPr>
          <p:nvPr>
            <p:ph sz="half" idx="2"/>
          </p:nvPr>
        </p:nvSpPr>
        <p:spPr>
          <a:xfrm>
            <a:off x="4413250" y="1463675"/>
            <a:ext cx="4537075" cy="4716463"/>
          </a:xfrm>
        </p:spPr>
        <p:txBody>
          <a:bodyPr/>
          <a:lstStyle/>
          <a:p>
            <a:pPr marL="0" indent="0" eaLnBrk="1" hangingPunct="1">
              <a:buFont typeface="Arial" pitchFamily="34" charset="0"/>
              <a:buNone/>
            </a:pPr>
            <a:r>
              <a:rPr lang="ru-RU" altLang="en-US" sz="2400" smtClean="0"/>
              <a:t>• Бүкіл әлемде 15-29 жастағы жастар арасында  жалпы адам өлім санының  8,5% -ы суицид салдарынан болады</a:t>
            </a:r>
          </a:p>
          <a:p>
            <a:pPr marL="0" indent="0" eaLnBrk="1" hangingPunct="1">
              <a:buFont typeface="Arial" pitchFamily="34" charset="0"/>
              <a:buNone/>
            </a:pPr>
            <a:r>
              <a:rPr lang="ru-RU" altLang="en-US" sz="2400" smtClean="0"/>
              <a:t>• Суицид 15-19 жастағы жастар арасында өлімнің негізгі себептерінің ішінде екінші орын алады </a:t>
            </a:r>
          </a:p>
          <a:p>
            <a:pPr marL="0" indent="0" eaLnBrk="1" hangingPunct="1">
              <a:buFont typeface="Arial" pitchFamily="34" charset="0"/>
              <a:buNone/>
            </a:pPr>
            <a:r>
              <a:rPr lang="ru-RU" altLang="en-US" sz="2400" smtClean="0"/>
              <a:t>• </a:t>
            </a:r>
            <a:r>
              <a:rPr lang="ru-RU" altLang="en-US" sz="2400" b="1" i="1" u="sng" smtClean="0"/>
              <a:t>Суицид салдарынан қайтыс болған әр жас адамның өліміне 100-ден 200-ге дейін суицидтік әрекет сәйкес келеді</a:t>
            </a:r>
          </a:p>
        </p:txBody>
      </p:sp>
      <p:pic>
        <p:nvPicPr>
          <p:cNvPr id="26628"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498475" y="1600200"/>
            <a:ext cx="3681413" cy="4716463"/>
          </a:xfrm>
          <a:noFill/>
        </p:spPr>
      </p:pic>
      <p:sp>
        <p:nvSpPr>
          <p:cNvPr id="26629" name="TextBox 12"/>
          <p:cNvSpPr txBox="1">
            <a:spLocks noChangeArrowheads="1"/>
          </p:cNvSpPr>
          <p:nvPr/>
        </p:nvSpPr>
        <p:spPr bwMode="auto">
          <a:xfrm>
            <a:off x="431800" y="2076450"/>
            <a:ext cx="611188" cy="42306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 tIns="0" rIns="36000" bIns="0" anchor="ct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lnSpc>
                <a:spcPts val="1100"/>
              </a:lnSpc>
              <a:spcBef>
                <a:spcPct val="0"/>
              </a:spcBef>
              <a:spcAft>
                <a:spcPct val="0"/>
              </a:spcAft>
            </a:pPr>
            <a:r>
              <a:rPr lang="ru-RU" altLang="en-US" sz="700">
                <a:solidFill>
                  <a:prstClr val="black"/>
                </a:solidFill>
              </a:rPr>
              <a:t>АҚШ</a:t>
            </a:r>
          </a:p>
          <a:p>
            <a:pPr algn="r" fontAlgn="base">
              <a:lnSpc>
                <a:spcPts val="1100"/>
              </a:lnSpc>
              <a:spcBef>
                <a:spcPct val="0"/>
              </a:spcBef>
              <a:spcAft>
                <a:spcPct val="0"/>
              </a:spcAft>
            </a:pPr>
            <a:r>
              <a:rPr lang="ru-RU" altLang="en-US" sz="700">
                <a:solidFill>
                  <a:prstClr val="black"/>
                </a:solidFill>
              </a:rPr>
              <a:t>Жаңа Зеландия</a:t>
            </a:r>
          </a:p>
          <a:p>
            <a:pPr algn="r" fontAlgn="base">
              <a:lnSpc>
                <a:spcPts val="1100"/>
              </a:lnSpc>
              <a:spcBef>
                <a:spcPct val="0"/>
              </a:spcBef>
              <a:spcAft>
                <a:spcPct val="0"/>
              </a:spcAft>
            </a:pPr>
            <a:r>
              <a:rPr lang="ru-RU" altLang="en-US" sz="700">
                <a:solidFill>
                  <a:prstClr val="black"/>
                </a:solidFill>
              </a:rPr>
              <a:t>Португалия</a:t>
            </a:r>
          </a:p>
          <a:p>
            <a:pPr algn="r" fontAlgn="base">
              <a:lnSpc>
                <a:spcPts val="1100"/>
              </a:lnSpc>
              <a:spcBef>
                <a:spcPct val="0"/>
              </a:spcBef>
              <a:spcAft>
                <a:spcPct val="0"/>
              </a:spcAft>
            </a:pPr>
            <a:r>
              <a:rPr lang="ru-RU" altLang="en-US" sz="700">
                <a:solidFill>
                  <a:prstClr val="black"/>
                </a:solidFill>
              </a:rPr>
              <a:t>Ирландия</a:t>
            </a:r>
          </a:p>
          <a:p>
            <a:pPr algn="r" fontAlgn="base">
              <a:lnSpc>
                <a:spcPts val="1100"/>
              </a:lnSpc>
              <a:spcBef>
                <a:spcPct val="0"/>
              </a:spcBef>
              <a:spcAft>
                <a:spcPct val="0"/>
              </a:spcAft>
            </a:pPr>
            <a:r>
              <a:rPr lang="ru-RU" altLang="en-US" sz="700">
                <a:solidFill>
                  <a:prstClr val="black"/>
                </a:solidFill>
              </a:rPr>
              <a:t>Греция</a:t>
            </a:r>
          </a:p>
          <a:p>
            <a:pPr algn="r" fontAlgn="base">
              <a:lnSpc>
                <a:spcPts val="1100"/>
              </a:lnSpc>
              <a:spcBef>
                <a:spcPct val="0"/>
              </a:spcBef>
              <a:spcAft>
                <a:spcPct val="0"/>
              </a:spcAft>
            </a:pPr>
            <a:r>
              <a:rPr lang="ru-RU" altLang="en-US" sz="700">
                <a:solidFill>
                  <a:prstClr val="black"/>
                </a:solidFill>
              </a:rPr>
              <a:t>Финляндия</a:t>
            </a:r>
          </a:p>
          <a:p>
            <a:pPr algn="r" fontAlgn="base">
              <a:lnSpc>
                <a:spcPts val="1100"/>
              </a:lnSpc>
              <a:spcBef>
                <a:spcPct val="0"/>
              </a:spcBef>
              <a:spcAft>
                <a:spcPct val="0"/>
              </a:spcAft>
            </a:pPr>
            <a:r>
              <a:rPr lang="ru-RU" altLang="en-US" sz="700">
                <a:solidFill>
                  <a:prstClr val="black"/>
                </a:solidFill>
              </a:rPr>
              <a:t>Канада </a:t>
            </a:r>
          </a:p>
          <a:p>
            <a:pPr algn="r" fontAlgn="base">
              <a:lnSpc>
                <a:spcPts val="1100"/>
              </a:lnSpc>
              <a:spcBef>
                <a:spcPct val="0"/>
              </a:spcBef>
              <a:spcAft>
                <a:spcPct val="0"/>
              </a:spcAft>
            </a:pPr>
            <a:r>
              <a:rPr lang="ru-RU" altLang="en-US" sz="700">
                <a:solidFill>
                  <a:prstClr val="black"/>
                </a:solidFill>
              </a:rPr>
              <a:t>Словения</a:t>
            </a:r>
          </a:p>
          <a:p>
            <a:pPr algn="r" fontAlgn="base">
              <a:lnSpc>
                <a:spcPts val="1100"/>
              </a:lnSpc>
              <a:spcBef>
                <a:spcPct val="0"/>
              </a:spcBef>
              <a:spcAft>
                <a:spcPct val="0"/>
              </a:spcAft>
            </a:pPr>
            <a:r>
              <a:rPr lang="ru-RU" altLang="en-US" sz="700">
                <a:solidFill>
                  <a:prstClr val="black"/>
                </a:solidFill>
              </a:rPr>
              <a:t>Австрия</a:t>
            </a:r>
          </a:p>
          <a:p>
            <a:pPr algn="r" fontAlgn="base">
              <a:lnSpc>
                <a:spcPts val="1100"/>
              </a:lnSpc>
              <a:spcBef>
                <a:spcPct val="0"/>
              </a:spcBef>
              <a:spcAft>
                <a:spcPct val="0"/>
              </a:spcAft>
            </a:pPr>
            <a:r>
              <a:rPr lang="ru-RU" altLang="en-US" sz="700">
                <a:solidFill>
                  <a:prstClr val="black"/>
                </a:solidFill>
              </a:rPr>
              <a:t>Мальта </a:t>
            </a:r>
          </a:p>
          <a:p>
            <a:pPr algn="r" fontAlgn="base">
              <a:lnSpc>
                <a:spcPts val="1100"/>
              </a:lnSpc>
              <a:spcBef>
                <a:spcPct val="0"/>
              </a:spcBef>
              <a:spcAft>
                <a:spcPct val="0"/>
              </a:spcAft>
            </a:pPr>
            <a:r>
              <a:rPr lang="ru-RU" altLang="en-US" sz="700">
                <a:solidFill>
                  <a:prstClr val="black"/>
                </a:solidFill>
              </a:rPr>
              <a:t>Люксембург</a:t>
            </a:r>
          </a:p>
          <a:p>
            <a:pPr algn="r" fontAlgn="base">
              <a:lnSpc>
                <a:spcPts val="1100"/>
              </a:lnSpc>
              <a:spcBef>
                <a:spcPct val="0"/>
              </a:spcBef>
              <a:spcAft>
                <a:spcPct val="0"/>
              </a:spcAft>
            </a:pPr>
            <a:r>
              <a:rPr lang="ru-RU" altLang="en-US" sz="700">
                <a:solidFill>
                  <a:prstClr val="black"/>
                </a:solidFill>
              </a:rPr>
              <a:t>Испания</a:t>
            </a:r>
          </a:p>
          <a:p>
            <a:pPr algn="r" fontAlgn="base">
              <a:lnSpc>
                <a:spcPts val="1100"/>
              </a:lnSpc>
              <a:spcBef>
                <a:spcPct val="0"/>
              </a:spcBef>
              <a:spcAft>
                <a:spcPct val="0"/>
              </a:spcAft>
            </a:pPr>
            <a:r>
              <a:rPr lang="ru-RU" altLang="en-US" sz="700">
                <a:solidFill>
                  <a:prstClr val="black"/>
                </a:solidFill>
              </a:rPr>
              <a:t>Израиль</a:t>
            </a:r>
          </a:p>
          <a:p>
            <a:pPr algn="r" fontAlgn="base">
              <a:lnSpc>
                <a:spcPts val="1100"/>
              </a:lnSpc>
              <a:spcBef>
                <a:spcPct val="0"/>
              </a:spcBef>
              <a:spcAft>
                <a:spcPct val="0"/>
              </a:spcAft>
            </a:pPr>
            <a:r>
              <a:rPr lang="ru-RU" altLang="en-US" sz="700">
                <a:solidFill>
                  <a:prstClr val="black"/>
                </a:solidFill>
              </a:rPr>
              <a:t>Исландия</a:t>
            </a:r>
          </a:p>
          <a:p>
            <a:pPr algn="r" fontAlgn="base">
              <a:lnSpc>
                <a:spcPts val="1100"/>
              </a:lnSpc>
              <a:spcBef>
                <a:spcPct val="0"/>
              </a:spcBef>
              <a:spcAft>
                <a:spcPct val="0"/>
              </a:spcAft>
            </a:pPr>
            <a:r>
              <a:rPr lang="ru-RU" altLang="en-US" sz="700">
                <a:solidFill>
                  <a:prstClr val="black"/>
                </a:solidFill>
              </a:rPr>
              <a:t>Кипр</a:t>
            </a:r>
          </a:p>
          <a:p>
            <a:pPr algn="r" fontAlgn="base">
              <a:lnSpc>
                <a:spcPts val="1100"/>
              </a:lnSpc>
              <a:spcBef>
                <a:spcPct val="0"/>
              </a:spcBef>
              <a:spcAft>
                <a:spcPct val="0"/>
              </a:spcAft>
            </a:pPr>
            <a:r>
              <a:rPr lang="ru-RU" altLang="en-US" sz="700">
                <a:solidFill>
                  <a:prstClr val="black"/>
                </a:solidFill>
              </a:rPr>
              <a:t>Британия</a:t>
            </a:r>
          </a:p>
          <a:p>
            <a:pPr algn="r" fontAlgn="base">
              <a:lnSpc>
                <a:spcPts val="1100"/>
              </a:lnSpc>
              <a:spcBef>
                <a:spcPct val="0"/>
              </a:spcBef>
              <a:spcAft>
                <a:spcPct val="0"/>
              </a:spcAft>
            </a:pPr>
            <a:r>
              <a:rPr lang="ru-RU" altLang="en-US" sz="700">
                <a:solidFill>
                  <a:prstClr val="black"/>
                </a:solidFill>
              </a:rPr>
              <a:t>Австралия</a:t>
            </a:r>
          </a:p>
          <a:p>
            <a:pPr algn="r" fontAlgn="base">
              <a:lnSpc>
                <a:spcPts val="1100"/>
              </a:lnSpc>
              <a:spcBef>
                <a:spcPct val="0"/>
              </a:spcBef>
              <a:spcAft>
                <a:spcPct val="0"/>
              </a:spcAft>
            </a:pPr>
            <a:r>
              <a:rPr lang="ru-RU" altLang="en-US" sz="700">
                <a:solidFill>
                  <a:prstClr val="black"/>
                </a:solidFill>
              </a:rPr>
              <a:t>Норвегия</a:t>
            </a:r>
          </a:p>
          <a:p>
            <a:pPr algn="r" fontAlgn="base">
              <a:lnSpc>
                <a:spcPts val="1100"/>
              </a:lnSpc>
              <a:spcBef>
                <a:spcPct val="0"/>
              </a:spcBef>
              <a:spcAft>
                <a:spcPct val="0"/>
              </a:spcAft>
            </a:pPr>
            <a:r>
              <a:rPr lang="ru-RU" altLang="en-US" sz="700">
                <a:solidFill>
                  <a:prstClr val="black"/>
                </a:solidFill>
              </a:rPr>
              <a:t>Франция</a:t>
            </a:r>
          </a:p>
          <a:p>
            <a:pPr algn="r" fontAlgn="base">
              <a:lnSpc>
                <a:spcPts val="1100"/>
              </a:lnSpc>
              <a:spcBef>
                <a:spcPct val="0"/>
              </a:spcBef>
              <a:spcAft>
                <a:spcPct val="0"/>
              </a:spcAft>
            </a:pPr>
            <a:r>
              <a:rPr lang="ru-RU" altLang="en-US" sz="700">
                <a:solidFill>
                  <a:prstClr val="black"/>
                </a:solidFill>
              </a:rPr>
              <a:t>Италия</a:t>
            </a:r>
          </a:p>
          <a:p>
            <a:pPr algn="r" fontAlgn="base">
              <a:lnSpc>
                <a:spcPts val="1100"/>
              </a:lnSpc>
              <a:spcBef>
                <a:spcPct val="0"/>
              </a:spcBef>
              <a:spcAft>
                <a:spcPct val="0"/>
              </a:spcAft>
            </a:pPr>
            <a:r>
              <a:rPr lang="ru-RU" altLang="en-US" sz="700">
                <a:solidFill>
                  <a:prstClr val="black"/>
                </a:solidFill>
              </a:rPr>
              <a:t>Дания</a:t>
            </a:r>
          </a:p>
          <a:p>
            <a:pPr algn="r" fontAlgn="base">
              <a:lnSpc>
                <a:spcPts val="1100"/>
              </a:lnSpc>
              <a:spcBef>
                <a:spcPct val="0"/>
              </a:spcBef>
              <a:spcAft>
                <a:spcPct val="0"/>
              </a:spcAft>
            </a:pPr>
            <a:r>
              <a:rPr lang="ru-RU" altLang="en-US" sz="700">
                <a:solidFill>
                  <a:prstClr val="black"/>
                </a:solidFill>
              </a:rPr>
              <a:t>Оңтүстік Корея</a:t>
            </a:r>
          </a:p>
          <a:p>
            <a:pPr algn="r" fontAlgn="base">
              <a:lnSpc>
                <a:spcPts val="1100"/>
              </a:lnSpc>
              <a:spcBef>
                <a:spcPct val="0"/>
              </a:spcBef>
              <a:spcAft>
                <a:spcPct val="0"/>
              </a:spcAft>
            </a:pPr>
            <a:r>
              <a:rPr lang="ru-RU" altLang="en-US" sz="700">
                <a:solidFill>
                  <a:prstClr val="black"/>
                </a:solidFill>
              </a:rPr>
              <a:t>Швеция</a:t>
            </a:r>
          </a:p>
          <a:p>
            <a:pPr algn="r" fontAlgn="base">
              <a:lnSpc>
                <a:spcPts val="1100"/>
              </a:lnSpc>
              <a:spcBef>
                <a:spcPct val="0"/>
              </a:spcBef>
              <a:spcAft>
                <a:spcPct val="0"/>
              </a:spcAft>
            </a:pPr>
            <a:r>
              <a:rPr lang="ru-RU" altLang="en-US" sz="700">
                <a:solidFill>
                  <a:prstClr val="black"/>
                </a:solidFill>
              </a:rPr>
              <a:t>Германия</a:t>
            </a:r>
          </a:p>
          <a:p>
            <a:pPr algn="r" fontAlgn="base">
              <a:lnSpc>
                <a:spcPts val="1100"/>
              </a:lnSpc>
              <a:spcBef>
                <a:spcPct val="0"/>
              </a:spcBef>
              <a:spcAft>
                <a:spcPct val="0"/>
              </a:spcAft>
            </a:pPr>
            <a:r>
              <a:rPr lang="ru-RU" altLang="en-US" sz="700">
                <a:solidFill>
                  <a:prstClr val="black"/>
                </a:solidFill>
              </a:rPr>
              <a:t>Швейцария</a:t>
            </a:r>
          </a:p>
          <a:p>
            <a:pPr algn="r" fontAlgn="base">
              <a:lnSpc>
                <a:spcPts val="1100"/>
              </a:lnSpc>
              <a:spcBef>
                <a:spcPct val="0"/>
              </a:spcBef>
              <a:spcAft>
                <a:spcPct val="0"/>
              </a:spcAft>
            </a:pPr>
            <a:r>
              <a:rPr lang="ru-RU" altLang="en-US" sz="700">
                <a:solidFill>
                  <a:prstClr val="black"/>
                </a:solidFill>
              </a:rPr>
              <a:t>Жапония</a:t>
            </a:r>
          </a:p>
          <a:p>
            <a:pPr algn="r" fontAlgn="base">
              <a:lnSpc>
                <a:spcPts val="1100"/>
              </a:lnSpc>
              <a:spcBef>
                <a:spcPct val="0"/>
              </a:spcBef>
              <a:spcAft>
                <a:spcPct val="0"/>
              </a:spcAft>
            </a:pPr>
            <a:r>
              <a:rPr lang="ru-RU" altLang="en-US" sz="700">
                <a:solidFill>
                  <a:prstClr val="black"/>
                </a:solidFill>
              </a:rPr>
              <a:t>Нидерланды</a:t>
            </a:r>
          </a:p>
          <a:p>
            <a:pPr algn="r" fontAlgn="base">
              <a:lnSpc>
                <a:spcPts val="1100"/>
              </a:lnSpc>
              <a:spcBef>
                <a:spcPct val="0"/>
              </a:spcBef>
              <a:spcAft>
                <a:spcPct val="0"/>
              </a:spcAft>
            </a:pPr>
            <a:r>
              <a:rPr lang="ru-RU" altLang="en-US" sz="700">
                <a:solidFill>
                  <a:prstClr val="black"/>
                </a:solidFill>
              </a:rPr>
              <a:t>Сингапур</a:t>
            </a:r>
          </a:p>
        </p:txBody>
      </p:sp>
      <p:grpSp>
        <p:nvGrpSpPr>
          <p:cNvPr id="26630" name="Group 2"/>
          <p:cNvGrpSpPr>
            <a:grpSpLocks/>
          </p:cNvGrpSpPr>
          <p:nvPr/>
        </p:nvGrpSpPr>
        <p:grpSpPr bwMode="auto">
          <a:xfrm>
            <a:off x="498475" y="1558925"/>
            <a:ext cx="4073525" cy="4751388"/>
            <a:chOff x="498475" y="1558925"/>
            <a:chExt cx="4073525" cy="4751387"/>
          </a:xfrm>
        </p:grpSpPr>
        <p:sp>
          <p:nvSpPr>
            <p:cNvPr id="26631" name="TextBox 2"/>
            <p:cNvSpPr txBox="1">
              <a:spLocks noChangeArrowheads="1"/>
            </p:cNvSpPr>
            <p:nvPr/>
          </p:nvSpPr>
          <p:spPr bwMode="auto">
            <a:xfrm>
              <a:off x="498475" y="1558925"/>
              <a:ext cx="2665412" cy="368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ru-RU" altLang="en-US" sz="600" b="1">
                  <a:solidFill>
                    <a:srgbClr val="000000"/>
                  </a:solidFill>
                </a:rPr>
                <a:t>Жастар өлімінің себептері</a:t>
              </a:r>
            </a:p>
            <a:p>
              <a:pPr fontAlgn="base">
                <a:spcBef>
                  <a:spcPct val="0"/>
                </a:spcBef>
                <a:spcAft>
                  <a:spcPct val="0"/>
                </a:spcAft>
              </a:pPr>
              <a:r>
                <a:rPr lang="ru-RU" altLang="en-US" sz="600">
                  <a:solidFill>
                    <a:srgbClr val="000000"/>
                  </a:solidFill>
                </a:rPr>
                <a:t>100000 адамға 10-24 жастағы жастар өлімінің саны келтірілген елдер таңдалған , 2009 жыл*</a:t>
              </a:r>
            </a:p>
          </p:txBody>
        </p:sp>
        <p:sp>
          <p:nvSpPr>
            <p:cNvPr id="26632" name="TextBox 6"/>
            <p:cNvSpPr txBox="1">
              <a:spLocks noChangeArrowheads="1"/>
            </p:cNvSpPr>
            <p:nvPr/>
          </p:nvSpPr>
          <p:spPr bwMode="auto">
            <a:xfrm>
              <a:off x="755650" y="1927225"/>
              <a:ext cx="611188" cy="1349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 tIns="36000" rIns="36000" bIns="36000" anchor="ct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ru-RU" altLang="en-US" sz="400">
                  <a:solidFill>
                    <a:prstClr val="black"/>
                  </a:solidFill>
                </a:rPr>
                <a:t>Жол-көлік оқиғалары</a:t>
              </a:r>
              <a:endParaRPr lang="ru-RU" altLang="en-US" sz="200">
                <a:solidFill>
                  <a:prstClr val="black"/>
                </a:solidFill>
              </a:endParaRPr>
            </a:p>
          </p:txBody>
        </p:sp>
        <p:sp>
          <p:nvSpPr>
            <p:cNvPr id="26633" name="TextBox 9"/>
            <p:cNvSpPr txBox="1">
              <a:spLocks noChangeArrowheads="1"/>
            </p:cNvSpPr>
            <p:nvPr/>
          </p:nvSpPr>
          <p:spPr bwMode="auto">
            <a:xfrm>
              <a:off x="1520825" y="1919288"/>
              <a:ext cx="422275" cy="1539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 tIns="0" rIns="0" bIns="0" anchor="ct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ru-RU" altLang="en-US" sz="500">
                  <a:solidFill>
                    <a:prstClr val="black"/>
                  </a:solidFill>
                </a:rPr>
                <a:t>Зорлық-зомбылық</a:t>
              </a:r>
              <a:endParaRPr lang="ru-RU" altLang="en-US" sz="300">
                <a:solidFill>
                  <a:prstClr val="black"/>
                </a:solidFill>
              </a:endParaRPr>
            </a:p>
          </p:txBody>
        </p:sp>
        <p:sp>
          <p:nvSpPr>
            <p:cNvPr id="26634" name="TextBox 10"/>
            <p:cNvSpPr txBox="1">
              <a:spLocks noChangeArrowheads="1"/>
            </p:cNvSpPr>
            <p:nvPr/>
          </p:nvSpPr>
          <p:spPr bwMode="auto">
            <a:xfrm>
              <a:off x="2035175" y="1955800"/>
              <a:ext cx="287338" cy="777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 tIns="0" rIns="0" bIns="0" anchor="ct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ru-RU" altLang="en-US" sz="500">
                  <a:solidFill>
                    <a:prstClr val="black"/>
                  </a:solidFill>
                </a:rPr>
                <a:t>Суицид</a:t>
              </a:r>
              <a:endParaRPr lang="ru-RU" altLang="en-US" sz="100">
                <a:solidFill>
                  <a:prstClr val="black"/>
                </a:solidFill>
              </a:endParaRPr>
            </a:p>
          </p:txBody>
        </p:sp>
        <p:sp>
          <p:nvSpPr>
            <p:cNvPr id="26635" name="TextBox 11"/>
            <p:cNvSpPr txBox="1">
              <a:spLocks noChangeArrowheads="1"/>
            </p:cNvSpPr>
            <p:nvPr/>
          </p:nvSpPr>
          <p:spPr bwMode="auto">
            <a:xfrm>
              <a:off x="2443162" y="1957387"/>
              <a:ext cx="287338" cy="777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 tIns="0" rIns="0" bIns="0" anchor="ct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ru-RU" altLang="en-US" sz="500">
                  <a:solidFill>
                    <a:prstClr val="black"/>
                  </a:solidFill>
                </a:rPr>
                <a:t>Басқа</a:t>
              </a:r>
              <a:endParaRPr lang="ru-RU" altLang="en-US" sz="100">
                <a:solidFill>
                  <a:prstClr val="black"/>
                </a:solidFill>
              </a:endParaRPr>
            </a:p>
          </p:txBody>
        </p:sp>
        <p:sp>
          <p:nvSpPr>
            <p:cNvPr id="26636" name="TextBox 13"/>
            <p:cNvSpPr txBox="1">
              <a:spLocks noChangeArrowheads="1"/>
            </p:cNvSpPr>
            <p:nvPr/>
          </p:nvSpPr>
          <p:spPr bwMode="auto">
            <a:xfrm>
              <a:off x="949325" y="6188075"/>
              <a:ext cx="2276475" cy="1222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ru-RU" altLang="en-US" sz="400">
                  <a:solidFill>
                    <a:srgbClr val="000000"/>
                  </a:solidFill>
                </a:rPr>
                <a:t>Дерек көзі:  «Ланцет» журналы, Джордж Паттон, балалар мәселесі бойынша  Мэрдок ғылыми-зерттеу институты және  Мельбурн университеті</a:t>
              </a:r>
            </a:p>
          </p:txBody>
        </p:sp>
        <p:sp>
          <p:nvSpPr>
            <p:cNvPr id="26637" name="TextBox 14"/>
            <p:cNvSpPr txBox="1">
              <a:spLocks noChangeArrowheads="1"/>
            </p:cNvSpPr>
            <p:nvPr/>
          </p:nvSpPr>
          <p:spPr bwMode="auto">
            <a:xfrm>
              <a:off x="3348038" y="6194425"/>
              <a:ext cx="1223962" cy="777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ru-RU" altLang="en-US" sz="500">
                  <a:solidFill>
                    <a:prstClr val="black"/>
                  </a:solidFill>
                </a:rPr>
                <a:t>* </a:t>
              </a:r>
              <a:r>
                <a:rPr lang="ru-RU" altLang="en-US" sz="500">
                  <a:solidFill>
                    <a:srgbClr val="000000"/>
                  </a:solidFill>
                </a:rPr>
                <a:t>Немесе жаңа қол жетімді деректер </a:t>
              </a:r>
            </a:p>
          </p:txBody>
        </p:sp>
      </p:grpSp>
    </p:spTree>
    <p:extLst>
      <p:ext uri="{BB962C8B-B14F-4D97-AF65-F5344CB8AC3E}">
        <p14:creationId xmlns:p14="http://schemas.microsoft.com/office/powerpoint/2010/main" xmlns="" val="16694749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620713"/>
            <a:ext cx="8820150" cy="714375"/>
          </a:xfrm>
        </p:spPr>
        <p:txBody>
          <a:bodyPr rtlCol="0"/>
          <a:lstStyle/>
          <a:p>
            <a:pPr eaLnBrk="1" fontAlgn="auto" hangingPunct="1">
              <a:spcAft>
                <a:spcPts val="0"/>
              </a:spcAft>
              <a:defRPr/>
            </a:pPr>
            <a:r>
              <a:rPr lang="kk-KZ" sz="4400" dirty="0" smtClean="0">
                <a:solidFill>
                  <a:schemeClr val="accent6">
                    <a:lumMod val="75000"/>
                  </a:schemeClr>
                </a:solidFill>
                <a:effectLst>
                  <a:outerShdw blurRad="38100" dist="38100" dir="2700000" algn="tl">
                    <a:srgbClr val="000000">
                      <a:alpha val="43137"/>
                    </a:srgbClr>
                  </a:outerShdw>
                </a:effectLst>
              </a:rPr>
              <a:t>ЖАСТАР</a:t>
            </a:r>
            <a:endParaRPr lang="en-US" sz="4400" dirty="0">
              <a:solidFill>
                <a:schemeClr val="accent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0825" y="1401763"/>
            <a:ext cx="8820150" cy="1800225"/>
          </a:xfrm>
        </p:spPr>
        <p:txBody>
          <a:bodyPr rtlCol="0">
            <a:normAutofit fontScale="92500" lnSpcReduction="20000"/>
          </a:bodyPr>
          <a:lstStyle/>
          <a:p>
            <a:pPr marL="0" indent="0" eaLnBrk="1" fontAlgn="auto" hangingPunct="1">
              <a:spcAft>
                <a:spcPts val="0"/>
              </a:spcAft>
              <a:buFont typeface="Arial" pitchFamily="34" charset="0"/>
              <a:buNone/>
              <a:defRPr/>
            </a:pPr>
            <a:r>
              <a:rPr lang="ru-RU" dirty="0" smtClean="0">
                <a:solidFill>
                  <a:schemeClr val="tx2">
                    <a:lumMod val="50000"/>
                  </a:schemeClr>
                </a:solidFill>
              </a:rPr>
              <a:t>• </a:t>
            </a:r>
            <a:r>
              <a:rPr lang="ru-RU" dirty="0" err="1" smtClean="0">
                <a:solidFill>
                  <a:srgbClr val="1F497D">
                    <a:lumMod val="50000"/>
                  </a:srgbClr>
                </a:solidFill>
              </a:rPr>
              <a:t>Жыл</a:t>
            </a:r>
            <a:r>
              <a:rPr lang="ru-RU" dirty="0" smtClean="0">
                <a:solidFill>
                  <a:srgbClr val="1F497D">
                    <a:lumMod val="50000"/>
                  </a:srgbClr>
                </a:solidFill>
              </a:rPr>
              <a:t> </a:t>
            </a:r>
            <a:r>
              <a:rPr lang="ru-RU" dirty="0" err="1" smtClean="0">
                <a:solidFill>
                  <a:srgbClr val="1F497D">
                    <a:lumMod val="50000"/>
                  </a:srgbClr>
                </a:solidFill>
              </a:rPr>
              <a:t>сайын</a:t>
            </a:r>
            <a:r>
              <a:rPr lang="ru-RU" dirty="0" smtClean="0">
                <a:solidFill>
                  <a:srgbClr val="1F497D">
                    <a:lumMod val="50000"/>
                  </a:srgbClr>
                </a:solidFill>
              </a:rPr>
              <a:t> 5 </a:t>
            </a:r>
            <a:r>
              <a:rPr lang="ru-RU" dirty="0" err="1">
                <a:solidFill>
                  <a:srgbClr val="1F497D">
                    <a:lumMod val="50000"/>
                  </a:srgbClr>
                </a:solidFill>
              </a:rPr>
              <a:t>жасөспірімнің</a:t>
            </a:r>
            <a:r>
              <a:rPr lang="ru-RU" dirty="0">
                <a:solidFill>
                  <a:srgbClr val="1F497D">
                    <a:lumMod val="50000"/>
                  </a:srgbClr>
                </a:solidFill>
              </a:rPr>
              <a:t> 1-і суицид </a:t>
            </a:r>
            <a:r>
              <a:rPr lang="ru-RU" dirty="0" err="1">
                <a:solidFill>
                  <a:srgbClr val="1F497D">
                    <a:lumMod val="50000"/>
                  </a:srgbClr>
                </a:solidFill>
              </a:rPr>
              <a:t>жасау</a:t>
            </a:r>
            <a:r>
              <a:rPr lang="ru-RU" dirty="0">
                <a:solidFill>
                  <a:srgbClr val="1F497D">
                    <a:lumMod val="50000"/>
                  </a:srgbClr>
                </a:solidFill>
              </a:rPr>
              <a:t> </a:t>
            </a:r>
            <a:r>
              <a:rPr lang="ru-RU" dirty="0" err="1">
                <a:solidFill>
                  <a:srgbClr val="1F497D">
                    <a:lumMod val="50000"/>
                  </a:srgbClr>
                </a:solidFill>
              </a:rPr>
              <a:t>туралы</a:t>
            </a:r>
            <a:r>
              <a:rPr lang="ru-RU" dirty="0">
                <a:solidFill>
                  <a:srgbClr val="1F497D">
                    <a:lumMod val="50000"/>
                  </a:srgbClr>
                </a:solidFill>
              </a:rPr>
              <a:t> </a:t>
            </a:r>
            <a:r>
              <a:rPr lang="ru-RU" dirty="0" err="1">
                <a:solidFill>
                  <a:srgbClr val="1F497D">
                    <a:lumMod val="50000"/>
                  </a:srgbClr>
                </a:solidFill>
              </a:rPr>
              <a:t>ойлайды</a:t>
            </a:r>
            <a:endParaRPr lang="ru-RU" dirty="0">
              <a:solidFill>
                <a:srgbClr val="1F497D">
                  <a:lumMod val="50000"/>
                </a:srgbClr>
              </a:solidFill>
            </a:endParaRPr>
          </a:p>
          <a:p>
            <a:pPr marL="0" indent="0" eaLnBrk="1" fontAlgn="auto" hangingPunct="1">
              <a:spcAft>
                <a:spcPts val="0"/>
              </a:spcAft>
              <a:buFont typeface="Arial" pitchFamily="34" charset="0"/>
              <a:buNone/>
              <a:defRPr/>
            </a:pPr>
            <a:r>
              <a:rPr lang="ru-RU" dirty="0">
                <a:solidFill>
                  <a:srgbClr val="1F497D">
                    <a:lumMod val="50000"/>
                  </a:srgbClr>
                </a:solidFill>
              </a:rPr>
              <a:t>• 15 </a:t>
            </a:r>
            <a:r>
              <a:rPr lang="ru-RU" dirty="0" err="1">
                <a:solidFill>
                  <a:srgbClr val="1F497D">
                    <a:lumMod val="50000"/>
                  </a:srgbClr>
                </a:solidFill>
              </a:rPr>
              <a:t>жастағылардың </a:t>
            </a:r>
            <a:r>
              <a:rPr lang="ru-RU" dirty="0">
                <a:solidFill>
                  <a:srgbClr val="1F497D">
                    <a:lumMod val="50000"/>
                  </a:srgbClr>
                </a:solidFill>
              </a:rPr>
              <a:t>5%</a:t>
            </a:r>
            <a:r>
              <a:rPr lang="ru-RU" dirty="0" err="1">
                <a:solidFill>
                  <a:srgbClr val="1F497D">
                    <a:lumMod val="50000"/>
                  </a:srgbClr>
                </a:solidFill>
              </a:rPr>
              <a:t>-ға жуығы өз өмірінде </a:t>
            </a:r>
            <a:r>
              <a:rPr lang="ru-RU" dirty="0" err="1" smtClean="0">
                <a:solidFill>
                  <a:srgbClr val="1F497D">
                    <a:lumMod val="50000"/>
                  </a:srgbClr>
                </a:solidFill>
              </a:rPr>
              <a:t>өз-өзіне қол жұмсауға әрекет жасап</a:t>
            </a:r>
            <a:r>
              <a:rPr lang="ru-RU" dirty="0" smtClean="0">
                <a:solidFill>
                  <a:srgbClr val="1F497D">
                    <a:lumMod val="50000"/>
                  </a:srgbClr>
                </a:solidFill>
              </a:rPr>
              <a:t> </a:t>
            </a:r>
            <a:r>
              <a:rPr lang="ru-RU" dirty="0" err="1" smtClean="0">
                <a:solidFill>
                  <a:srgbClr val="1F497D">
                    <a:lumMod val="50000"/>
                  </a:srgbClr>
                </a:solidFill>
              </a:rPr>
              <a:t>көрген</a:t>
            </a:r>
            <a:endParaRPr lang="ru-RU" dirty="0">
              <a:solidFill>
                <a:srgbClr val="1F497D">
                  <a:lumMod val="50000"/>
                </a:srgbClr>
              </a:solidFill>
            </a:endParaRPr>
          </a:p>
        </p:txBody>
      </p:sp>
      <p:pic>
        <p:nvPicPr>
          <p:cNvPr id="5" name="Picture 4"/>
          <p:cNvPicPr>
            <a:picLocks noChangeAspect="1"/>
          </p:cNvPicPr>
          <p:nvPr/>
        </p:nvPicPr>
        <p:blipFill rotWithShape="1">
          <a:blip r:embed="rId2" cstate="print">
            <a:clrChange>
              <a:clrFrom>
                <a:srgbClr val="B6EBF3"/>
              </a:clrFrom>
              <a:clrTo>
                <a:srgbClr val="B6EBF3">
                  <a:alpha val="0"/>
                </a:srgbClr>
              </a:clrTo>
            </a:clrChange>
          </a:blip>
          <a:srcRect l="9184" t="4416" r="10903" b="11292"/>
          <a:stretch/>
        </p:blipFill>
        <p:spPr>
          <a:xfrm>
            <a:off x="250825" y="3100388"/>
            <a:ext cx="2808288" cy="2962275"/>
          </a:xfrm>
          <a:prstGeom prst="rect">
            <a:avLst/>
          </a:prstGeom>
          <a:effectLst>
            <a:outerShdw blurRad="50800" dist="38100" dir="2700000" algn="tl" rotWithShape="0">
              <a:prstClr val="black">
                <a:alpha val="40000"/>
              </a:prstClr>
            </a:outerShdw>
          </a:effectLst>
        </p:spPr>
      </p:pic>
      <p:sp>
        <p:nvSpPr>
          <p:cNvPr id="6" name="Title 1"/>
          <p:cNvSpPr txBox="1">
            <a:spLocks/>
          </p:cNvSpPr>
          <p:nvPr/>
        </p:nvSpPr>
        <p:spPr>
          <a:xfrm>
            <a:off x="3347864" y="3231711"/>
            <a:ext cx="5646320" cy="2700000"/>
          </a:xfrm>
          <a:prstGeom prst="rect">
            <a:avLst/>
          </a:prstGeom>
          <a:solidFill>
            <a:schemeClr val="bg1"/>
          </a:solidFill>
          <a:ln w="114300" cmpd="sng">
            <a:solidFill>
              <a:srgbClr val="C00000"/>
            </a:solidFill>
          </a:ln>
        </p:spPr>
        <p:style>
          <a:lnRef idx="0">
            <a:schemeClr val="accent5"/>
          </a:lnRef>
          <a:fillRef idx="3">
            <a:schemeClr val="accent5"/>
          </a:fillRef>
          <a:effectRef idx="3">
            <a:schemeClr val="accent5"/>
          </a:effectRef>
          <a:fontRef idx="minor">
            <a:schemeClr val="lt1"/>
          </a:fontRef>
        </p:style>
        <p:txBody>
          <a:bodyPr anchor="ctr"/>
          <a:lstStyle>
            <a:lvl1pPr algn="ctr" defTabSz="914400" rtl="0" eaLnBrk="1" latinLnBrk="0" hangingPunct="1">
              <a:spcBef>
                <a:spcPct val="0"/>
              </a:spcBef>
              <a:buNone/>
              <a:defRPr sz="4800" b="1" kern="1200">
                <a:solidFill>
                  <a:schemeClr val="tx2">
                    <a:lumMod val="50000"/>
                  </a:schemeClr>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ru-RU" sz="2400" dirty="0" smtClean="0">
                <a:solidFill>
                  <a:srgbClr val="FF0000"/>
                </a:solidFill>
              </a:rPr>
              <a:t>ТӘЖІРИБЕЛІК </a:t>
            </a:r>
            <a:r>
              <a:rPr lang="ru-RU" sz="2400" dirty="0">
                <a:solidFill>
                  <a:srgbClr val="FF0000"/>
                </a:solidFill>
              </a:rPr>
              <a:t>ӘСЕРІ </a:t>
            </a:r>
          </a:p>
          <a:p>
            <a:pPr>
              <a:defRPr/>
            </a:pPr>
            <a:r>
              <a:rPr lang="ru-RU" sz="2400" dirty="0">
                <a:solidFill>
                  <a:srgbClr val="FF0000"/>
                </a:solidFill>
              </a:rPr>
              <a:t>25 </a:t>
            </a:r>
            <a:r>
              <a:rPr lang="ru-RU" sz="2400" dirty="0" err="1">
                <a:solidFill>
                  <a:srgbClr val="FF0000"/>
                </a:solidFill>
              </a:rPr>
              <a:t>оқушыдан </a:t>
            </a:r>
            <a:r>
              <a:rPr lang="ru-RU" sz="2400" dirty="0" err="1" smtClean="0">
                <a:solidFill>
                  <a:srgbClr val="FF0000"/>
                </a:solidFill>
              </a:rPr>
              <a:t>тұратын </a:t>
            </a:r>
            <a:r>
              <a:rPr lang="ru-RU" sz="2400" dirty="0" err="1">
                <a:solidFill>
                  <a:srgbClr val="FF0000"/>
                </a:solidFill>
              </a:rPr>
              <a:t>сыныпта</a:t>
            </a:r>
            <a:r>
              <a:rPr lang="ru-RU" sz="2400" dirty="0">
                <a:solidFill>
                  <a:srgbClr val="FF0000"/>
                </a:solidFill>
              </a:rPr>
              <a:t> </a:t>
            </a:r>
            <a:r>
              <a:rPr lang="ru-RU" sz="2400" dirty="0" err="1">
                <a:solidFill>
                  <a:srgbClr val="FF0000"/>
                </a:solidFill>
              </a:rPr>
              <a:t>ең болмаса</a:t>
            </a:r>
            <a:r>
              <a:rPr lang="ru-RU" sz="2400" dirty="0">
                <a:solidFill>
                  <a:srgbClr val="FF0000"/>
                </a:solidFill>
              </a:rPr>
              <a:t> </a:t>
            </a:r>
            <a:r>
              <a:rPr lang="ru-RU" sz="2400" dirty="0" err="1">
                <a:solidFill>
                  <a:srgbClr val="FF0000"/>
                </a:solidFill>
              </a:rPr>
              <a:t>бесеуі</a:t>
            </a:r>
            <a:r>
              <a:rPr lang="ru-RU" sz="2400" dirty="0">
                <a:solidFill>
                  <a:srgbClr val="FF0000"/>
                </a:solidFill>
              </a:rPr>
              <a:t> суицид </a:t>
            </a:r>
            <a:r>
              <a:rPr lang="ru-RU" sz="2400" dirty="0" err="1">
                <a:solidFill>
                  <a:srgbClr val="FF0000"/>
                </a:solidFill>
              </a:rPr>
              <a:t>туралы</a:t>
            </a:r>
            <a:r>
              <a:rPr lang="ru-RU" sz="2400" dirty="0">
                <a:solidFill>
                  <a:srgbClr val="FF0000"/>
                </a:solidFill>
              </a:rPr>
              <a:t> </a:t>
            </a:r>
            <a:r>
              <a:rPr lang="ru-RU" sz="2400" dirty="0" err="1" smtClean="0">
                <a:solidFill>
                  <a:srgbClr val="FF0000"/>
                </a:solidFill>
              </a:rPr>
              <a:t>шынайы</a:t>
            </a:r>
            <a:r>
              <a:rPr lang="ru-RU" sz="2400" dirty="0" smtClean="0">
                <a:solidFill>
                  <a:srgbClr val="FF0000"/>
                </a:solidFill>
              </a:rPr>
              <a:t> </a:t>
            </a:r>
            <a:r>
              <a:rPr lang="ru-RU" sz="2400" dirty="0" err="1" smtClean="0">
                <a:solidFill>
                  <a:srgbClr val="FF0000"/>
                </a:solidFill>
              </a:rPr>
              <a:t>ойлаған </a:t>
            </a:r>
            <a:r>
              <a:rPr lang="ru-RU" sz="2400" dirty="0" err="1">
                <a:solidFill>
                  <a:srgbClr val="FF0000"/>
                </a:solidFill>
              </a:rPr>
              <a:t>және </a:t>
            </a:r>
            <a:r>
              <a:rPr lang="ru-RU" sz="2400" dirty="0" err="1" smtClean="0">
                <a:solidFill>
                  <a:srgbClr val="FF0000"/>
                </a:solidFill>
              </a:rPr>
              <a:t>оның ішінде</a:t>
            </a:r>
            <a:r>
              <a:rPr lang="ru-RU" sz="2400" dirty="0" smtClean="0">
                <a:solidFill>
                  <a:srgbClr val="FF0000"/>
                </a:solidFill>
              </a:rPr>
              <a:t> </a:t>
            </a:r>
            <a:r>
              <a:rPr lang="ru-RU" sz="2400" dirty="0" err="1" smtClean="0">
                <a:solidFill>
                  <a:srgbClr val="FF0000"/>
                </a:solidFill>
              </a:rPr>
              <a:t>ең болмағанда </a:t>
            </a:r>
            <a:r>
              <a:rPr lang="ru-RU" sz="2400" dirty="0" err="1">
                <a:solidFill>
                  <a:srgbClr val="FF0000"/>
                </a:solidFill>
              </a:rPr>
              <a:t>біреуі</a:t>
            </a:r>
            <a:r>
              <a:rPr lang="ru-RU" sz="2400" dirty="0">
                <a:solidFill>
                  <a:srgbClr val="FF0000"/>
                </a:solidFill>
              </a:rPr>
              <a:t> </a:t>
            </a:r>
            <a:r>
              <a:rPr lang="ru-RU" sz="2400" dirty="0" err="1" smtClean="0">
                <a:solidFill>
                  <a:srgbClr val="FF0000"/>
                </a:solidFill>
              </a:rPr>
              <a:t>өз- өзіне </a:t>
            </a:r>
            <a:r>
              <a:rPr lang="ru-RU" sz="2400" dirty="0" err="1">
                <a:solidFill>
                  <a:srgbClr val="FF0000"/>
                </a:solidFill>
              </a:rPr>
              <a:t>қол </a:t>
            </a:r>
            <a:r>
              <a:rPr lang="ru-RU" sz="2400" dirty="0" err="1" smtClean="0">
                <a:solidFill>
                  <a:srgbClr val="FF0000"/>
                </a:solidFill>
              </a:rPr>
              <a:t>жұмсауға әрекет жасап</a:t>
            </a:r>
            <a:r>
              <a:rPr lang="ru-RU" sz="2400" dirty="0" smtClean="0">
                <a:solidFill>
                  <a:srgbClr val="FF0000"/>
                </a:solidFill>
              </a:rPr>
              <a:t> </a:t>
            </a:r>
            <a:r>
              <a:rPr lang="ru-RU" sz="2400" dirty="0" err="1" smtClean="0">
                <a:solidFill>
                  <a:srgbClr val="FF0000"/>
                </a:solidFill>
              </a:rPr>
              <a:t>көрген</a:t>
            </a:r>
            <a:r>
              <a:rPr lang="ru-RU" sz="2400" dirty="0" smtClean="0">
                <a:solidFill>
                  <a:srgbClr val="FF0000"/>
                </a:solidFill>
              </a:rPr>
              <a:t> </a:t>
            </a:r>
            <a:endParaRPr lang="ru-RU" sz="2400" dirty="0">
              <a:solidFill>
                <a:srgbClr val="FF0000"/>
              </a:solidFill>
            </a:endParaRPr>
          </a:p>
          <a:p>
            <a:pPr>
              <a:defRPr/>
            </a:pPr>
            <a:r>
              <a:rPr lang="ru-RU" sz="2400" dirty="0" err="1">
                <a:solidFill>
                  <a:srgbClr val="FF0000"/>
                </a:solidFill>
              </a:rPr>
              <a:t>(</a:t>
            </a:r>
            <a:r>
              <a:rPr lang="ru-RU" sz="2400" dirty="0" err="1" smtClean="0">
                <a:solidFill>
                  <a:srgbClr val="FF0000"/>
                </a:solidFill>
              </a:rPr>
              <a:t>өмір бойында</a:t>
            </a:r>
            <a:r>
              <a:rPr lang="ru-RU" sz="2400" dirty="0" smtClean="0">
                <a:solidFill>
                  <a:srgbClr val="FF0000"/>
                </a:solidFill>
              </a:rPr>
              <a:t>).</a:t>
            </a:r>
            <a:endParaRPr lang="ru-RU" sz="2400" dirty="0">
              <a:solidFill>
                <a:srgbClr val="FF0000"/>
              </a:solidFill>
            </a:endParaRPr>
          </a:p>
        </p:txBody>
      </p:sp>
    </p:spTree>
    <p:extLst>
      <p:ext uri="{BB962C8B-B14F-4D97-AF65-F5344CB8AC3E}">
        <p14:creationId xmlns:p14="http://schemas.microsoft.com/office/powerpoint/2010/main" xmlns="" val="12208116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nodeType="afterGroup">
                            <p:stCondLst>
                              <p:cond delay="1000"/>
                            </p:stCondLst>
                            <p:childTnLst>
                              <p:par>
                                <p:cTn id="13" presetID="53"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620713"/>
            <a:ext cx="8820150" cy="777875"/>
          </a:xfrm>
        </p:spPr>
        <p:txBody>
          <a:bodyPr rtlCol="0">
            <a:noAutofit/>
          </a:bodyPr>
          <a:lstStyle/>
          <a:p>
            <a:pPr eaLnBrk="1" fontAlgn="auto" hangingPunct="1">
              <a:spcAft>
                <a:spcPts val="0"/>
              </a:spcAft>
              <a:defRPr/>
            </a:pPr>
            <a:r>
              <a:rPr lang="ru-RU" dirty="0" smtClean="0">
                <a:solidFill>
                  <a:srgbClr val="F79646"/>
                </a:solidFill>
                <a:effectLst>
                  <a:outerShdw blurRad="38100" dist="38100" dir="2700000" algn="tl">
                    <a:srgbClr val="000000">
                      <a:alpha val="43137"/>
                    </a:srgbClr>
                  </a:outerShdw>
                </a:effectLst>
              </a:rPr>
              <a:t>ҚАЗАҚСТАНДАҒЫ </a:t>
            </a:r>
            <a:r>
              <a:rPr lang="ru-RU" dirty="0">
                <a:solidFill>
                  <a:srgbClr val="F79646"/>
                </a:solidFill>
                <a:effectLst>
                  <a:outerShdw blurRad="38100" dist="38100" dir="2700000" algn="tl">
                    <a:srgbClr val="000000">
                      <a:alpha val="43137"/>
                    </a:srgbClr>
                  </a:outerShdw>
                </a:effectLst>
              </a:rPr>
              <a:t>СУИЦИД </a:t>
            </a:r>
            <a:endParaRPr lang="ru-RU" dirty="0">
              <a:solidFill>
                <a:schemeClr val="accent6"/>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161925" y="1428750"/>
            <a:ext cx="4105275" cy="4714875"/>
          </a:xfrm>
        </p:spPr>
        <p:txBody>
          <a:bodyPr rtlCol="0" anchor="ctr">
            <a:normAutofit fontScale="92500"/>
          </a:bodyPr>
          <a:lstStyle/>
          <a:p>
            <a:pPr marL="0" indent="0" eaLnBrk="1" fontAlgn="auto" hangingPunct="1">
              <a:spcAft>
                <a:spcPts val="0"/>
              </a:spcAft>
              <a:buFont typeface="Arial" pitchFamily="34" charset="0"/>
              <a:buNone/>
              <a:defRPr/>
            </a:pPr>
            <a:r>
              <a:rPr lang="ru-RU" dirty="0" smtClean="0">
                <a:solidFill>
                  <a:schemeClr val="tx2">
                    <a:lumMod val="50000"/>
                  </a:schemeClr>
                </a:solidFill>
              </a:rPr>
              <a:t>• </a:t>
            </a:r>
            <a:r>
              <a:rPr lang="ru-RU" dirty="0" err="1" smtClean="0">
                <a:solidFill>
                  <a:srgbClr val="1F497D">
                    <a:lumMod val="50000"/>
                  </a:srgbClr>
                </a:solidFill>
              </a:rPr>
              <a:t>Қазақстанда </a:t>
            </a:r>
            <a:r>
              <a:rPr lang="ru-RU" dirty="0" smtClean="0">
                <a:solidFill>
                  <a:srgbClr val="1F497D">
                    <a:lumMod val="50000"/>
                  </a:srgbClr>
                </a:solidFill>
              </a:rPr>
              <a:t>суицид </a:t>
            </a:r>
            <a:r>
              <a:rPr lang="ru-RU" dirty="0" err="1" smtClean="0">
                <a:solidFill>
                  <a:srgbClr val="1F497D">
                    <a:lumMod val="50000"/>
                  </a:srgbClr>
                </a:solidFill>
              </a:rPr>
              <a:t>әлеуметтік </a:t>
            </a:r>
            <a:r>
              <a:rPr lang="ru-RU" dirty="0" err="1">
                <a:solidFill>
                  <a:srgbClr val="1F497D">
                    <a:lumMod val="50000"/>
                  </a:srgbClr>
                </a:solidFill>
              </a:rPr>
              <a:t>және қоғамдық денсаулық </a:t>
            </a:r>
            <a:r>
              <a:rPr lang="ru-RU" dirty="0" err="1" smtClean="0">
                <a:solidFill>
                  <a:srgbClr val="1F497D">
                    <a:lumMod val="50000"/>
                  </a:srgbClr>
                </a:solidFill>
              </a:rPr>
              <a:t>сақтау салаларында</a:t>
            </a:r>
            <a:r>
              <a:rPr lang="ru-RU" dirty="0" smtClean="0">
                <a:solidFill>
                  <a:srgbClr val="1F497D">
                    <a:lumMod val="50000"/>
                  </a:srgbClr>
                </a:solidFill>
              </a:rPr>
              <a:t> </a:t>
            </a:r>
            <a:r>
              <a:rPr lang="ru-RU" dirty="0" err="1" smtClean="0">
                <a:solidFill>
                  <a:srgbClr val="1F497D">
                    <a:lumMod val="50000"/>
                  </a:srgbClr>
                </a:solidFill>
              </a:rPr>
              <a:t>маңызды мәселе </a:t>
            </a:r>
            <a:r>
              <a:rPr lang="ru-RU" dirty="0" err="1">
                <a:solidFill>
                  <a:srgbClr val="1F497D">
                    <a:lumMod val="50000"/>
                  </a:srgbClr>
                </a:solidFill>
              </a:rPr>
              <a:t>болып</a:t>
            </a:r>
            <a:r>
              <a:rPr lang="ru-RU" dirty="0">
                <a:solidFill>
                  <a:srgbClr val="1F497D">
                    <a:lumMod val="50000"/>
                  </a:srgbClr>
                </a:solidFill>
              </a:rPr>
              <a:t> </a:t>
            </a:r>
            <a:r>
              <a:rPr lang="ru-RU" dirty="0" err="1" smtClean="0">
                <a:solidFill>
                  <a:srgbClr val="1F497D">
                    <a:lumMod val="50000"/>
                  </a:srgbClr>
                </a:solidFill>
              </a:rPr>
              <a:t>табылады</a:t>
            </a:r>
            <a:r>
              <a:rPr lang="ru-RU" dirty="0" smtClean="0">
                <a:solidFill>
                  <a:srgbClr val="1F497D">
                    <a:lumMod val="50000"/>
                  </a:srgbClr>
                </a:solidFill>
              </a:rPr>
              <a:t>  </a:t>
            </a:r>
            <a:endParaRPr lang="ru-RU" dirty="0">
              <a:solidFill>
                <a:srgbClr val="1F497D">
                  <a:lumMod val="50000"/>
                </a:srgbClr>
              </a:solidFill>
            </a:endParaRPr>
          </a:p>
          <a:p>
            <a:pPr marL="0" indent="0" eaLnBrk="1" fontAlgn="auto" hangingPunct="1">
              <a:spcAft>
                <a:spcPts val="0"/>
              </a:spcAft>
              <a:buFont typeface="Arial" pitchFamily="34" charset="0"/>
              <a:buNone/>
              <a:defRPr/>
            </a:pPr>
            <a:r>
              <a:rPr lang="ru-RU" dirty="0">
                <a:solidFill>
                  <a:srgbClr val="1F497D">
                    <a:lumMod val="50000"/>
                  </a:srgbClr>
                </a:solidFill>
              </a:rPr>
              <a:t>• БДҰ </a:t>
            </a:r>
            <a:r>
              <a:rPr lang="ru-RU" dirty="0" err="1" smtClean="0">
                <a:solidFill>
                  <a:srgbClr val="1F497D">
                    <a:lumMod val="50000"/>
                  </a:srgbClr>
                </a:solidFill>
              </a:rPr>
              <a:t>Қазақстанды </a:t>
            </a:r>
            <a:r>
              <a:rPr lang="ru-RU" dirty="0" smtClean="0">
                <a:solidFill>
                  <a:srgbClr val="1F497D">
                    <a:lumMod val="50000"/>
                  </a:srgbClr>
                </a:solidFill>
              </a:rPr>
              <a:t>суицид </a:t>
            </a:r>
            <a:r>
              <a:rPr lang="ru-RU" dirty="0" err="1" smtClean="0">
                <a:solidFill>
                  <a:srgbClr val="1F497D">
                    <a:lumMod val="50000"/>
                  </a:srgbClr>
                </a:solidFill>
              </a:rPr>
              <a:t>деңгейі  ең жоғары елдер</a:t>
            </a:r>
            <a:r>
              <a:rPr lang="ru-RU" dirty="0" smtClean="0">
                <a:solidFill>
                  <a:srgbClr val="1F497D">
                    <a:lumMod val="50000"/>
                  </a:srgbClr>
                </a:solidFill>
              </a:rPr>
              <a:t> </a:t>
            </a:r>
            <a:r>
              <a:rPr lang="ru-RU" dirty="0" err="1" smtClean="0">
                <a:solidFill>
                  <a:srgbClr val="1F497D">
                    <a:lumMod val="50000"/>
                  </a:srgbClr>
                </a:solidFill>
              </a:rPr>
              <a:t>қатарына енгізді</a:t>
            </a:r>
            <a:r>
              <a:rPr lang="ru-RU" dirty="0" smtClean="0">
                <a:solidFill>
                  <a:srgbClr val="1F497D">
                    <a:lumMod val="50000"/>
                  </a:srgbClr>
                </a:solidFill>
              </a:rPr>
              <a:t> (100000 </a:t>
            </a:r>
            <a:r>
              <a:rPr lang="ru-RU" dirty="0" err="1" smtClean="0">
                <a:solidFill>
                  <a:srgbClr val="1F497D">
                    <a:lumMod val="50000"/>
                  </a:srgbClr>
                </a:solidFill>
              </a:rPr>
              <a:t>тұрғынға </a:t>
            </a:r>
            <a:r>
              <a:rPr lang="ru-RU" dirty="0" smtClean="0">
                <a:solidFill>
                  <a:srgbClr val="1F497D">
                    <a:lumMod val="50000"/>
                  </a:srgbClr>
                </a:solidFill>
              </a:rPr>
              <a:t>15 </a:t>
            </a:r>
            <a:r>
              <a:rPr lang="ru-RU" dirty="0" err="1" smtClean="0">
                <a:solidFill>
                  <a:srgbClr val="1F497D">
                    <a:lumMod val="50000"/>
                  </a:srgbClr>
                </a:solidFill>
              </a:rPr>
              <a:t>тен</a:t>
            </a:r>
            <a:r>
              <a:rPr lang="ru-RU" dirty="0" smtClean="0">
                <a:solidFill>
                  <a:srgbClr val="1F497D">
                    <a:lumMod val="50000"/>
                  </a:srgbClr>
                </a:solidFill>
              </a:rPr>
              <a:t> аса суицид </a:t>
            </a:r>
            <a:r>
              <a:rPr lang="ru-RU" dirty="0" err="1" smtClean="0">
                <a:solidFill>
                  <a:srgbClr val="1F497D">
                    <a:lumMod val="50000"/>
                  </a:srgbClr>
                </a:solidFill>
              </a:rPr>
              <a:t>фактісі</a:t>
            </a:r>
            <a:r>
              <a:rPr lang="ru-RU" dirty="0" smtClean="0">
                <a:solidFill>
                  <a:srgbClr val="1F497D">
                    <a:lumMod val="50000"/>
                  </a:srgbClr>
                </a:solidFill>
              </a:rPr>
              <a:t>) </a:t>
            </a:r>
          </a:p>
          <a:p>
            <a:pPr marL="0" indent="0" eaLnBrk="1" fontAlgn="auto" hangingPunct="1">
              <a:spcAft>
                <a:spcPts val="0"/>
              </a:spcAft>
              <a:buFont typeface="Arial" pitchFamily="34" charset="0"/>
              <a:buNone/>
              <a:defRPr/>
            </a:pPr>
            <a:r>
              <a:rPr lang="ru-RU" dirty="0" smtClean="0">
                <a:solidFill>
                  <a:srgbClr val="1F497D">
                    <a:lumMod val="50000"/>
                  </a:srgbClr>
                </a:solidFill>
              </a:rPr>
              <a:t> </a:t>
            </a:r>
            <a:r>
              <a:rPr lang="ru-RU" dirty="0" smtClean="0">
                <a:solidFill>
                  <a:schemeClr val="tx2">
                    <a:lumMod val="50000"/>
                  </a:schemeClr>
                </a:solidFill>
              </a:rPr>
              <a:t>(23.8 :100000 , 2012 ж.)</a:t>
            </a:r>
            <a:endParaRPr lang="ru-RU" dirty="0">
              <a:solidFill>
                <a:schemeClr val="tx2">
                  <a:lumMod val="50000"/>
                </a:schemeClr>
              </a:solidFill>
            </a:endParaRPr>
          </a:p>
        </p:txBody>
      </p:sp>
      <p:pic>
        <p:nvPicPr>
          <p:cNvPr id="7" name="Content Placeholder 6" descr="http://gamapserver.who.int/mapLibrary/Files/Maps/Global_AS_suicide_rates_bothsexes_2012.png?ua=1"/>
          <p:cNvPicPr>
            <a:picLocks noGrp="1" noChangeAspect="1" noChangeArrowheads="1"/>
          </p:cNvPicPr>
          <p:nvPr>
            <p:ph sz="half" idx="2"/>
          </p:nvPr>
        </p:nvPicPr>
        <p:blipFill rotWithShape="1">
          <a:blip r:embed="rId2" cstate="print"/>
          <a:srcRect t="4135" b="7991"/>
          <a:stretch/>
        </p:blipFill>
        <p:spPr>
          <a:xfrm>
            <a:off x="4140200" y="2462213"/>
            <a:ext cx="4824413" cy="2992437"/>
          </a:xfrm>
          <a:effectLst>
            <a:outerShdw blurRad="292100" dist="139700" dir="2700000" algn="tl" rotWithShape="0">
              <a:srgbClr val="333333">
                <a:alpha val="65000"/>
              </a:srgbClr>
            </a:outerShdw>
          </a:effectLst>
          <a:extLst/>
        </p:spPr>
      </p:pic>
      <p:sp>
        <p:nvSpPr>
          <p:cNvPr id="4" name="TextBox 3"/>
          <p:cNvSpPr txBox="1"/>
          <p:nvPr/>
        </p:nvSpPr>
        <p:spPr>
          <a:xfrm>
            <a:off x="4356100" y="2547938"/>
            <a:ext cx="4248150" cy="211137"/>
          </a:xfrm>
          <a:prstGeom prst="rect">
            <a:avLst/>
          </a:prstGeom>
          <a:solidFill>
            <a:schemeClr val="tx2">
              <a:lumMod val="20000"/>
              <a:lumOff val="80000"/>
            </a:schemeClr>
          </a:solidFill>
        </p:spPr>
        <p:txBody>
          <a:bodyPr tIns="36000" bIns="36000">
            <a:spAutoFit/>
          </a:bodyPr>
          <a:lstStyle/>
          <a:p>
            <a:pPr algn="ctr">
              <a:defRPr/>
            </a:pPr>
            <a:r>
              <a:rPr lang="ru-RU" sz="900" dirty="0">
                <a:solidFill>
                  <a:prstClr val="black"/>
                </a:solidFill>
                <a:cs typeface="Arial" pitchFamily="34" charset="0"/>
              </a:rPr>
              <a:t>Уровни суицидов в разрезе возраста (на 100000 жителей), оба пола, 2012 год</a:t>
            </a:r>
          </a:p>
        </p:txBody>
      </p:sp>
      <p:sp>
        <p:nvSpPr>
          <p:cNvPr id="6" name="TextBox 5"/>
          <p:cNvSpPr txBox="1"/>
          <p:nvPr/>
        </p:nvSpPr>
        <p:spPr>
          <a:xfrm>
            <a:off x="4284663" y="4518025"/>
            <a:ext cx="1295400" cy="149225"/>
          </a:xfrm>
          <a:prstGeom prst="rect">
            <a:avLst/>
          </a:prstGeom>
          <a:solidFill>
            <a:schemeClr val="tx2">
              <a:lumMod val="20000"/>
              <a:lumOff val="80000"/>
            </a:schemeClr>
          </a:solidFill>
        </p:spPr>
        <p:txBody>
          <a:bodyPr tIns="36000" bIns="36000">
            <a:spAutoFit/>
          </a:bodyPr>
          <a:lstStyle/>
          <a:p>
            <a:pPr>
              <a:defRPr/>
            </a:pPr>
            <a:r>
              <a:rPr lang="ru-RU" sz="500" b="1">
                <a:solidFill>
                  <a:prstClr val="black"/>
                </a:solidFill>
                <a:cs typeface="Arial" pitchFamily="34" charset="0"/>
              </a:rPr>
              <a:t>Уровень суицидов (на 100000 жителей)</a:t>
            </a:r>
          </a:p>
        </p:txBody>
      </p:sp>
      <p:sp>
        <p:nvSpPr>
          <p:cNvPr id="8" name="TextBox 7"/>
          <p:cNvSpPr txBox="1"/>
          <p:nvPr/>
        </p:nvSpPr>
        <p:spPr>
          <a:xfrm>
            <a:off x="4956175" y="4868863"/>
            <a:ext cx="831850" cy="220662"/>
          </a:xfrm>
          <a:prstGeom prst="rect">
            <a:avLst/>
          </a:prstGeom>
          <a:solidFill>
            <a:schemeClr val="tx2">
              <a:lumMod val="20000"/>
              <a:lumOff val="80000"/>
            </a:schemeClr>
          </a:solidFill>
        </p:spPr>
        <p:txBody>
          <a:bodyPr lIns="0" tIns="36000" rIns="0" bIns="0">
            <a:spAutoFit/>
          </a:bodyPr>
          <a:lstStyle/>
          <a:p>
            <a:pPr>
              <a:defRPr/>
            </a:pPr>
            <a:r>
              <a:rPr lang="ru-RU" sz="600">
                <a:solidFill>
                  <a:prstClr val="black"/>
                </a:solidFill>
                <a:cs typeface="Arial" pitchFamily="34" charset="0"/>
              </a:rPr>
              <a:t>Данные отсутствуют</a:t>
            </a:r>
          </a:p>
          <a:p>
            <a:pPr>
              <a:defRPr/>
            </a:pPr>
            <a:r>
              <a:rPr lang="ru-RU" sz="600">
                <a:solidFill>
                  <a:prstClr val="black"/>
                </a:solidFill>
                <a:cs typeface="Arial" pitchFamily="34" charset="0"/>
              </a:rPr>
              <a:t>Не применимо</a:t>
            </a:r>
          </a:p>
        </p:txBody>
      </p:sp>
      <p:sp>
        <p:nvSpPr>
          <p:cNvPr id="28680" name="TextBox 8"/>
          <p:cNvSpPr txBox="1">
            <a:spLocks noChangeArrowheads="1"/>
          </p:cNvSpPr>
          <p:nvPr/>
        </p:nvSpPr>
        <p:spPr bwMode="auto">
          <a:xfrm>
            <a:off x="4211638" y="5157788"/>
            <a:ext cx="2520950" cy="22066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36000" rIns="0" bIns="0">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ru-RU" altLang="en-US" sz="300">
                <a:solidFill>
                  <a:prstClr val="black"/>
                </a:solidFill>
              </a:rPr>
              <a:t>Границы и названия, указанные и обозначения, использованные в данной карте, не подразумевают выражения любого мнения любого рода со стороны Всемирной Организации Здравоохранения касательно юридического статуса любой страны, территории, города или района или его органов власти, или касательно делимитации их границ или пределов. Точечные и пунктирные линии на картах представляют собой приблизительные границы, в отношении которых все еще нет полного соглашения.</a:t>
            </a:r>
          </a:p>
        </p:txBody>
      </p:sp>
      <p:sp>
        <p:nvSpPr>
          <p:cNvPr id="28681" name="TextBox 9"/>
          <p:cNvSpPr txBox="1">
            <a:spLocks noChangeArrowheads="1"/>
          </p:cNvSpPr>
          <p:nvPr/>
        </p:nvSpPr>
        <p:spPr bwMode="auto">
          <a:xfrm>
            <a:off x="6875463" y="5157788"/>
            <a:ext cx="1152525" cy="24606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ru-RU" altLang="en-US" sz="400">
                <a:solidFill>
                  <a:prstClr val="black"/>
                </a:solidFill>
              </a:rPr>
              <a:t>Источник карты: Всемирная Организация Здравоохранения</a:t>
            </a:r>
          </a:p>
          <a:p>
            <a:pPr fontAlgn="base">
              <a:spcBef>
                <a:spcPct val="0"/>
              </a:spcBef>
              <a:spcAft>
                <a:spcPct val="0"/>
              </a:spcAft>
            </a:pPr>
            <a:r>
              <a:rPr lang="ru-RU" altLang="en-US" sz="400">
                <a:solidFill>
                  <a:prstClr val="black"/>
                </a:solidFill>
              </a:rPr>
              <a:t>Карта изготовлена отделом статистики и информационных систем здравоохранения</a:t>
            </a:r>
          </a:p>
        </p:txBody>
      </p:sp>
      <p:sp>
        <p:nvSpPr>
          <p:cNvPr id="28682" name="TextBox 10"/>
          <p:cNvSpPr txBox="1">
            <a:spLocks noChangeArrowheads="1"/>
          </p:cNvSpPr>
          <p:nvPr/>
        </p:nvSpPr>
        <p:spPr bwMode="auto">
          <a:xfrm>
            <a:off x="8459788" y="5157788"/>
            <a:ext cx="433387" cy="1381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 tIns="0" rIns="0" bIns="0">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ru-RU" altLang="en-US" sz="300" b="1">
                <a:solidFill>
                  <a:prstClr val="black"/>
                </a:solidFill>
              </a:rPr>
              <a:t>Всемирная </a:t>
            </a:r>
            <a:endParaRPr lang="tr-TR" altLang="en-US" sz="300" b="1">
              <a:solidFill>
                <a:prstClr val="black"/>
              </a:solidFill>
            </a:endParaRPr>
          </a:p>
          <a:p>
            <a:pPr fontAlgn="base">
              <a:spcBef>
                <a:spcPct val="0"/>
              </a:spcBef>
              <a:spcAft>
                <a:spcPct val="0"/>
              </a:spcAft>
            </a:pPr>
            <a:r>
              <a:rPr lang="ru-RU" altLang="en-US" sz="300" b="1">
                <a:solidFill>
                  <a:prstClr val="black"/>
                </a:solidFill>
              </a:rPr>
              <a:t>Организация </a:t>
            </a:r>
            <a:endParaRPr lang="tr-TR" altLang="en-US" sz="300" b="1">
              <a:solidFill>
                <a:prstClr val="black"/>
              </a:solidFill>
            </a:endParaRPr>
          </a:p>
          <a:p>
            <a:pPr fontAlgn="base">
              <a:spcBef>
                <a:spcPct val="0"/>
              </a:spcBef>
              <a:spcAft>
                <a:spcPct val="0"/>
              </a:spcAft>
            </a:pPr>
            <a:r>
              <a:rPr lang="ru-RU" altLang="en-US" sz="300" b="1">
                <a:solidFill>
                  <a:prstClr val="black"/>
                </a:solidFill>
              </a:rPr>
              <a:t>Здравоохранения</a:t>
            </a:r>
          </a:p>
        </p:txBody>
      </p:sp>
      <p:sp>
        <p:nvSpPr>
          <p:cNvPr id="28683" name="TextBox 11"/>
          <p:cNvSpPr txBox="1">
            <a:spLocks noChangeArrowheads="1"/>
          </p:cNvSpPr>
          <p:nvPr/>
        </p:nvSpPr>
        <p:spPr bwMode="auto">
          <a:xfrm>
            <a:off x="8188325" y="5341938"/>
            <a:ext cx="701675" cy="920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 tIns="0" rIns="0" bIns="0">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ru-RU" altLang="en-US" sz="300" b="1">
                <a:solidFill>
                  <a:prstClr val="black"/>
                </a:solidFill>
                <a:latin typeface="Arial" pitchFamily="34" charset="0"/>
              </a:rPr>
              <a:t>ВОЗ 2014 год. Все права защищены</a:t>
            </a:r>
          </a:p>
        </p:txBody>
      </p:sp>
    </p:spTree>
    <p:extLst>
      <p:ext uri="{BB962C8B-B14F-4D97-AF65-F5344CB8AC3E}">
        <p14:creationId xmlns:p14="http://schemas.microsoft.com/office/powerpoint/2010/main" xmlns="" val="31009450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Grp="1" noChangeAspect="1" noChangeArrowheads="1"/>
          </p:cNvPicPr>
          <p:nvPr>
            <p:ph sz="half" idx="2"/>
          </p:nvPr>
        </p:nvPicPr>
        <p:blipFill rotWithShape="1">
          <a:blip r:embed="rId3" cstate="print"/>
          <a:srcRect l="4416" t="3330" r="4454" b="2676"/>
          <a:stretch/>
        </p:blipFill>
        <p:spPr>
          <a:xfrm>
            <a:off x="3898900" y="1851025"/>
            <a:ext cx="5218113" cy="3925888"/>
          </a:xfrm>
          <a:effectLst>
            <a:outerShdw blurRad="292100" dist="139700" dir="2700000" algn="tl" rotWithShape="0">
              <a:srgbClr val="333333">
                <a:alpha val="65000"/>
              </a:srgbClr>
            </a:outerShdw>
          </a:effectLst>
          <a:extLst/>
        </p:spPr>
      </p:pic>
      <p:sp>
        <p:nvSpPr>
          <p:cNvPr id="6" name="Title 5"/>
          <p:cNvSpPr>
            <a:spLocks noGrp="1"/>
          </p:cNvSpPr>
          <p:nvPr>
            <p:ph type="title"/>
          </p:nvPr>
        </p:nvSpPr>
        <p:spPr>
          <a:xfrm>
            <a:off x="112713" y="365125"/>
            <a:ext cx="8820150" cy="844550"/>
          </a:xfrm>
        </p:spPr>
        <p:txBody>
          <a:bodyPr rtlCol="0">
            <a:noAutofit/>
          </a:bodyPr>
          <a:lstStyle/>
          <a:p>
            <a:pPr eaLnBrk="1" fontAlgn="auto" hangingPunct="1">
              <a:spcAft>
                <a:spcPts val="0"/>
              </a:spcAft>
              <a:defRPr/>
            </a:pPr>
            <a:r>
              <a:rPr lang="ru-RU" sz="4400" dirty="0" smtClean="0">
                <a:solidFill>
                  <a:schemeClr val="accent6"/>
                </a:solidFill>
                <a:effectLst>
                  <a:outerShdw blurRad="38100" dist="38100" dir="2700000" algn="tl">
                    <a:srgbClr val="000000">
                      <a:alpha val="43137"/>
                    </a:srgbClr>
                  </a:outerShdw>
                </a:effectLst>
              </a:rPr>
              <a:t>ҚАЗАҚСТАНДАҒЫ </a:t>
            </a:r>
            <a:r>
              <a:rPr lang="kk-KZ" sz="4400" dirty="0" smtClean="0">
                <a:solidFill>
                  <a:schemeClr val="accent6">
                    <a:lumMod val="75000"/>
                  </a:schemeClr>
                </a:solidFill>
                <a:effectLst>
                  <a:outerShdw blurRad="38100" dist="38100" dir="2700000" algn="tl">
                    <a:srgbClr val="000000">
                      <a:alpha val="43137"/>
                    </a:srgbClr>
                  </a:outerShdw>
                </a:effectLst>
              </a:rPr>
              <a:t>ЖАСТАР</a:t>
            </a:r>
            <a:endParaRPr lang="ru-RU" sz="4400" dirty="0">
              <a:solidFill>
                <a:schemeClr val="accent6"/>
              </a:solidFill>
              <a:effectLst>
                <a:outerShdw blurRad="38100" dist="38100" dir="2700000" algn="tl">
                  <a:srgbClr val="000000">
                    <a:alpha val="43137"/>
                  </a:srgbClr>
                </a:outerShdw>
              </a:effectLst>
            </a:endParaRPr>
          </a:p>
        </p:txBody>
      </p:sp>
      <p:sp>
        <p:nvSpPr>
          <p:cNvPr id="29700" name="AutoShape 4" descr="http://www.transmonee.org/Gallery_en/HTM/16_files/image003.png"/>
          <p:cNvSpPr>
            <a:spLocks noChangeAspect="1" noChangeArrowheads="1"/>
          </p:cNvSpPr>
          <p:nvPr/>
        </p:nvSpPr>
        <p:spPr bwMode="auto">
          <a:xfrm>
            <a:off x="412750" y="-3916363"/>
            <a:ext cx="11144250" cy="7867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base">
              <a:spcBef>
                <a:spcPct val="0"/>
              </a:spcBef>
              <a:spcAft>
                <a:spcPct val="0"/>
              </a:spcAft>
            </a:pPr>
            <a:endParaRPr lang="en-US" altLang="en-US">
              <a:solidFill>
                <a:prstClr val="black"/>
              </a:solidFill>
              <a:cs typeface="Arial" pitchFamily="34" charset="0"/>
            </a:endParaRPr>
          </a:p>
        </p:txBody>
      </p:sp>
      <p:sp>
        <p:nvSpPr>
          <p:cNvPr id="9" name="Content Placeholder 6"/>
          <p:cNvSpPr txBox="1">
            <a:spLocks/>
          </p:cNvSpPr>
          <p:nvPr/>
        </p:nvSpPr>
        <p:spPr>
          <a:xfrm>
            <a:off x="3892550" y="1844675"/>
            <a:ext cx="5184775" cy="504825"/>
          </a:xfrm>
          <a:prstGeom prst="rect">
            <a:avLst/>
          </a:prstGeom>
          <a:solidFill>
            <a:schemeClr val="bg1"/>
          </a:solidFill>
        </p:spPr>
        <p:txBody>
          <a:bodyPr anchor="ctr">
            <a:normAutofit fontScale="77500" lnSpcReduction="20000"/>
          </a:bodyPr>
          <a:lstStyle>
            <a:lvl1pPr marL="342900" indent="-342900" algn="l" defTabSz="914400" rtl="0" eaLnBrk="1" latinLnBrk="0" hangingPunct="1">
              <a:spcBef>
                <a:spcPct val="20000"/>
              </a:spcBef>
              <a:buFont typeface="Arial" pitchFamily="34" charset="0"/>
              <a:buChar char="•"/>
              <a:defRPr sz="28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defRPr/>
            </a:pPr>
            <a:r>
              <a:rPr lang="ru-RU" sz="1400" dirty="0" err="1">
                <a:solidFill>
                  <a:prstClr val="black"/>
                </a:solidFill>
              </a:rPr>
              <a:t>Қазақстан </a:t>
            </a:r>
            <a:r>
              <a:rPr lang="ru-RU" sz="1400" dirty="0">
                <a:solidFill>
                  <a:prstClr val="black"/>
                </a:solidFill>
              </a:rPr>
              <a:t>мен </a:t>
            </a:r>
            <a:r>
              <a:rPr lang="ru-RU" sz="1400" dirty="0" err="1">
                <a:solidFill>
                  <a:prstClr val="black"/>
                </a:solidFill>
              </a:rPr>
              <a:t>Ресей</a:t>
            </a:r>
            <a:r>
              <a:rPr lang="ru-RU" sz="1400" dirty="0">
                <a:solidFill>
                  <a:prstClr val="black"/>
                </a:solidFill>
              </a:rPr>
              <a:t> </a:t>
            </a:r>
            <a:r>
              <a:rPr lang="ru-RU" sz="1400" dirty="0" err="1">
                <a:solidFill>
                  <a:prstClr val="black"/>
                </a:solidFill>
              </a:rPr>
              <a:t>Федерациясында</a:t>
            </a:r>
            <a:r>
              <a:rPr lang="ru-RU" sz="1400" dirty="0">
                <a:solidFill>
                  <a:prstClr val="black"/>
                </a:solidFill>
              </a:rPr>
              <a:t> ер </a:t>
            </a:r>
            <a:r>
              <a:rPr lang="ru-RU" sz="1400" dirty="0" err="1">
                <a:solidFill>
                  <a:prstClr val="black"/>
                </a:solidFill>
              </a:rPr>
              <a:t>адамдар</a:t>
            </a:r>
            <a:r>
              <a:rPr lang="ru-RU" sz="1400" dirty="0">
                <a:solidFill>
                  <a:prstClr val="black"/>
                </a:solidFill>
              </a:rPr>
              <a:t> </a:t>
            </a:r>
            <a:r>
              <a:rPr lang="ru-RU" sz="1400" dirty="0" err="1">
                <a:solidFill>
                  <a:prstClr val="black"/>
                </a:solidFill>
              </a:rPr>
              <a:t>арасындағы </a:t>
            </a:r>
            <a:r>
              <a:rPr lang="ru-RU" sz="1400" dirty="0">
                <a:solidFill>
                  <a:prstClr val="black"/>
                </a:solidFill>
              </a:rPr>
              <a:t>суицид </a:t>
            </a:r>
            <a:r>
              <a:rPr lang="ru-RU" sz="1400" dirty="0" err="1">
                <a:solidFill>
                  <a:prstClr val="black"/>
                </a:solidFill>
              </a:rPr>
              <a:t>деңгейі </a:t>
            </a:r>
            <a:r>
              <a:rPr lang="ru-RU" sz="1400" dirty="0">
                <a:solidFill>
                  <a:prstClr val="black"/>
                </a:solidFill>
              </a:rPr>
              <a:t>аса </a:t>
            </a:r>
            <a:r>
              <a:rPr lang="ru-RU" sz="1400" dirty="0" err="1">
                <a:solidFill>
                  <a:prstClr val="black"/>
                </a:solidFill>
              </a:rPr>
              <a:t>жоғары болып</a:t>
            </a:r>
            <a:r>
              <a:rPr lang="ru-RU" sz="1400" dirty="0">
                <a:solidFill>
                  <a:prstClr val="black"/>
                </a:solidFill>
              </a:rPr>
              <a:t> </a:t>
            </a:r>
            <a:r>
              <a:rPr lang="ru-RU" sz="1400" dirty="0" err="1" smtClean="0">
                <a:solidFill>
                  <a:prstClr val="black"/>
                </a:solidFill>
              </a:rPr>
              <a:t>табылады</a:t>
            </a:r>
            <a:r>
              <a:rPr lang="ru-RU" sz="1600" dirty="0" smtClean="0">
                <a:solidFill>
                  <a:srgbClr val="1F497D">
                    <a:lumMod val="50000"/>
                  </a:srgbClr>
                </a:solidFill>
              </a:rPr>
              <a:t>, </a:t>
            </a:r>
            <a:r>
              <a:rPr lang="ru-RU" sz="1400" dirty="0" smtClean="0">
                <a:solidFill>
                  <a:prstClr val="black"/>
                </a:solidFill>
              </a:rPr>
              <a:t>100000 </a:t>
            </a:r>
            <a:r>
              <a:rPr lang="ru-RU" sz="1400" dirty="0" err="1">
                <a:solidFill>
                  <a:prstClr val="black"/>
                </a:solidFill>
              </a:rPr>
              <a:t>тұрғынға </a:t>
            </a:r>
            <a:r>
              <a:rPr lang="ru-RU" sz="1400" dirty="0">
                <a:solidFill>
                  <a:prstClr val="black"/>
                </a:solidFill>
              </a:rPr>
              <a:t>20-дан </a:t>
            </a:r>
            <a:r>
              <a:rPr lang="ru-RU" sz="1400" dirty="0" err="1">
                <a:solidFill>
                  <a:prstClr val="black"/>
                </a:solidFill>
              </a:rPr>
              <a:t>астам</a:t>
            </a:r>
            <a:r>
              <a:rPr lang="ru-RU" sz="1400" dirty="0">
                <a:solidFill>
                  <a:prstClr val="black"/>
                </a:solidFill>
              </a:rPr>
              <a:t> </a:t>
            </a:r>
            <a:r>
              <a:rPr lang="ru-RU" sz="1400" dirty="0" err="1" smtClean="0">
                <a:solidFill>
                  <a:prstClr val="black"/>
                </a:solidFill>
              </a:rPr>
              <a:t>өлім  сәйкес келеді</a:t>
            </a:r>
            <a:endParaRPr lang="ru-RU" sz="1600" dirty="0">
              <a:solidFill>
                <a:srgbClr val="1F497D">
                  <a:lumMod val="50000"/>
                </a:srgbClr>
              </a:solidFill>
            </a:endParaRPr>
          </a:p>
        </p:txBody>
      </p:sp>
      <p:sp>
        <p:nvSpPr>
          <p:cNvPr id="10" name="Content Placeholder 6"/>
          <p:cNvSpPr txBox="1">
            <a:spLocks/>
          </p:cNvSpPr>
          <p:nvPr/>
        </p:nvSpPr>
        <p:spPr bwMode="auto">
          <a:xfrm>
            <a:off x="4108450" y="2420938"/>
            <a:ext cx="4897438" cy="2524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 tIns="36000" rIns="36000" bIns="36000"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0"/>
              </a:spcBef>
              <a:spcAft>
                <a:spcPct val="0"/>
              </a:spcAft>
              <a:buFont typeface="Arial" pitchFamily="34" charset="0"/>
              <a:buNone/>
            </a:pPr>
            <a:r>
              <a:rPr lang="ru-RU" altLang="en-US" sz="1000" b="1">
                <a:solidFill>
                  <a:srgbClr val="000000"/>
                </a:solidFill>
              </a:rPr>
              <a:t>15-19 жастағы жасөспірімдер арасындағы суицид деңгейі, 2011 жылы*</a:t>
            </a:r>
          </a:p>
        </p:txBody>
      </p:sp>
      <p:sp>
        <p:nvSpPr>
          <p:cNvPr id="11" name="Content Placeholder 6"/>
          <p:cNvSpPr txBox="1">
            <a:spLocks/>
          </p:cNvSpPr>
          <p:nvPr/>
        </p:nvSpPr>
        <p:spPr>
          <a:xfrm>
            <a:off x="5189538" y="2711450"/>
            <a:ext cx="719137" cy="125413"/>
          </a:xfrm>
          <a:prstGeom prst="rect">
            <a:avLst/>
          </a:prstGeom>
          <a:solidFill>
            <a:schemeClr val="bg1"/>
          </a:solidFill>
        </p:spPr>
        <p:txBody>
          <a:bodyPr lIns="0" tIns="0" rIns="0" bIns="0" anchor="ctr">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spcBef>
                <a:spcPts val="0"/>
              </a:spcBef>
              <a:buFont typeface="Arial" pitchFamily="34" charset="0"/>
              <a:buNone/>
              <a:defRPr/>
            </a:pPr>
            <a:r>
              <a:rPr lang="ru-RU" sz="1000" dirty="0" err="1">
                <a:solidFill>
                  <a:prstClr val="black"/>
                </a:solidFill>
              </a:rPr>
              <a:t>Әйелдер</a:t>
            </a:r>
            <a:endParaRPr lang="ru-RU" sz="1000" b="1" dirty="0">
              <a:solidFill>
                <a:prstClr val="black"/>
              </a:solidFill>
            </a:endParaRPr>
          </a:p>
        </p:txBody>
      </p:sp>
      <p:sp>
        <p:nvSpPr>
          <p:cNvPr id="13" name="Content Placeholder 6"/>
          <p:cNvSpPr txBox="1">
            <a:spLocks/>
          </p:cNvSpPr>
          <p:nvPr/>
        </p:nvSpPr>
        <p:spPr>
          <a:xfrm>
            <a:off x="6608763" y="2708275"/>
            <a:ext cx="647700" cy="127000"/>
          </a:xfrm>
          <a:prstGeom prst="rect">
            <a:avLst/>
          </a:prstGeom>
          <a:solidFill>
            <a:schemeClr val="bg1"/>
          </a:solidFill>
        </p:spPr>
        <p:txBody>
          <a:bodyPr lIns="0" tIns="0" rIns="0" bIns="0" anchor="ctr">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spcBef>
                <a:spcPts val="0"/>
              </a:spcBef>
              <a:buFont typeface="Arial" pitchFamily="34" charset="0"/>
              <a:buNone/>
              <a:defRPr/>
            </a:pPr>
            <a:r>
              <a:rPr lang="kk-KZ" sz="1000" b="1" dirty="0">
                <a:solidFill>
                  <a:prstClr val="black"/>
                </a:solidFill>
              </a:rPr>
              <a:t>Ерлер</a:t>
            </a:r>
            <a:endParaRPr lang="ru-RU" sz="1000" b="1" dirty="0">
              <a:solidFill>
                <a:prstClr val="black"/>
              </a:solidFill>
            </a:endParaRPr>
          </a:p>
        </p:txBody>
      </p:sp>
      <p:sp>
        <p:nvSpPr>
          <p:cNvPr id="14" name="Content Placeholder 6"/>
          <p:cNvSpPr txBox="1">
            <a:spLocks/>
          </p:cNvSpPr>
          <p:nvPr/>
        </p:nvSpPr>
        <p:spPr>
          <a:xfrm>
            <a:off x="5189538" y="2852738"/>
            <a:ext cx="1008062" cy="127000"/>
          </a:xfrm>
          <a:prstGeom prst="rect">
            <a:avLst/>
          </a:prstGeom>
          <a:solidFill>
            <a:schemeClr val="bg1"/>
          </a:solidFill>
        </p:spPr>
        <p:txBody>
          <a:bodyPr lIns="0" tIns="0" rIns="0" bIns="0" anchor="ctr">
            <a:normAutofit fontScale="47500" lnSpcReduction="20000"/>
          </a:bodyPr>
          <a:lstStyle>
            <a:lvl1pPr marL="342900" indent="-342900" algn="l" defTabSz="914400" rtl="0" eaLnBrk="1" latinLnBrk="0" hangingPunct="1">
              <a:spcBef>
                <a:spcPct val="20000"/>
              </a:spcBef>
              <a:buFont typeface="Arial" pitchFamily="34" charset="0"/>
              <a:buChar char="•"/>
              <a:defRPr sz="28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115000"/>
              </a:lnSpc>
              <a:spcBef>
                <a:spcPts val="0"/>
              </a:spcBef>
              <a:buFont typeface="Arial" pitchFamily="34" charset="0"/>
              <a:buNone/>
              <a:defRPr/>
            </a:pPr>
            <a:r>
              <a:rPr lang="ru-RU" sz="1100" dirty="0">
                <a:solidFill>
                  <a:prstClr val="black"/>
                </a:solidFill>
              </a:rPr>
              <a:t>ОШЕ/ТМД б/</a:t>
            </a:r>
            <a:r>
              <a:rPr lang="ru-RU" sz="1100" dirty="0" err="1">
                <a:solidFill>
                  <a:prstClr val="black"/>
                </a:solidFill>
              </a:rPr>
              <a:t>ша</a:t>
            </a:r>
            <a:r>
              <a:rPr lang="ru-RU" sz="1100" dirty="0">
                <a:solidFill>
                  <a:prstClr val="black"/>
                </a:solidFill>
              </a:rPr>
              <a:t> </a:t>
            </a:r>
            <a:r>
              <a:rPr lang="ru-RU" sz="1100" dirty="0" err="1">
                <a:solidFill>
                  <a:prstClr val="black"/>
                </a:solidFill>
              </a:rPr>
              <a:t>орташа</a:t>
            </a:r>
            <a:r>
              <a:rPr lang="ru-RU" sz="1100" dirty="0">
                <a:solidFill>
                  <a:prstClr val="black"/>
                </a:solidFill>
              </a:rPr>
              <a:t> – 28 ер </a:t>
            </a:r>
            <a:r>
              <a:rPr lang="ru-RU" sz="1100" dirty="0" err="1">
                <a:solidFill>
                  <a:prstClr val="black"/>
                </a:solidFill>
              </a:rPr>
              <a:t>адам</a:t>
            </a:r>
            <a:endParaRPr lang="ru-RU" sz="800" dirty="0">
              <a:solidFill>
                <a:prstClr val="black"/>
              </a:solidFill>
            </a:endParaRPr>
          </a:p>
        </p:txBody>
      </p:sp>
      <p:sp>
        <p:nvSpPr>
          <p:cNvPr id="15" name="Content Placeholder 6"/>
          <p:cNvSpPr txBox="1">
            <a:spLocks/>
          </p:cNvSpPr>
          <p:nvPr/>
        </p:nvSpPr>
        <p:spPr>
          <a:xfrm>
            <a:off x="6608763" y="2835275"/>
            <a:ext cx="1100137" cy="125413"/>
          </a:xfrm>
          <a:prstGeom prst="rect">
            <a:avLst/>
          </a:prstGeom>
          <a:solidFill>
            <a:schemeClr val="bg1"/>
          </a:solidFill>
        </p:spPr>
        <p:txBody>
          <a:bodyPr lIns="0" tIns="0" rIns="0" bIns="0" anchor="ctr">
            <a:normAutofit fontScale="62500" lnSpcReduction="20000"/>
          </a:bodyPr>
          <a:lstStyle>
            <a:lvl1pPr marL="342900" indent="-342900" algn="l" defTabSz="914400" rtl="0" eaLnBrk="1" latinLnBrk="0" hangingPunct="1">
              <a:spcBef>
                <a:spcPct val="20000"/>
              </a:spcBef>
              <a:buFont typeface="Arial" pitchFamily="34" charset="0"/>
              <a:buChar char="•"/>
              <a:defRPr sz="28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0"/>
              </a:spcBef>
              <a:buFont typeface="Arial" pitchFamily="34" charset="0"/>
              <a:buNone/>
              <a:defRPr/>
            </a:pPr>
            <a:r>
              <a:rPr lang="ru-RU" sz="1000" dirty="0">
                <a:solidFill>
                  <a:prstClr val="black"/>
                </a:solidFill>
              </a:rPr>
              <a:t>ОШЕ/ТМД б/</a:t>
            </a:r>
            <a:r>
              <a:rPr lang="ru-RU" sz="1000" dirty="0" err="1">
                <a:solidFill>
                  <a:prstClr val="black"/>
                </a:solidFill>
              </a:rPr>
              <a:t>ша</a:t>
            </a:r>
            <a:r>
              <a:rPr lang="ru-RU" sz="1000" dirty="0">
                <a:solidFill>
                  <a:prstClr val="black"/>
                </a:solidFill>
              </a:rPr>
              <a:t> </a:t>
            </a:r>
            <a:r>
              <a:rPr lang="ru-RU" sz="1000" dirty="0" err="1">
                <a:solidFill>
                  <a:prstClr val="black"/>
                </a:solidFill>
              </a:rPr>
              <a:t>орташа</a:t>
            </a:r>
            <a:r>
              <a:rPr lang="ru-RU" sz="1000" dirty="0">
                <a:solidFill>
                  <a:prstClr val="black"/>
                </a:solidFill>
              </a:rPr>
              <a:t> – 28 </a:t>
            </a:r>
            <a:r>
              <a:rPr lang="ru-RU" sz="1000" dirty="0" err="1">
                <a:solidFill>
                  <a:prstClr val="black"/>
                </a:solidFill>
              </a:rPr>
              <a:t>әйел</a:t>
            </a:r>
            <a:endParaRPr lang="ru-RU" sz="1000" dirty="0">
              <a:solidFill>
                <a:prstClr val="black"/>
              </a:solidFill>
            </a:endParaRPr>
          </a:p>
        </p:txBody>
      </p:sp>
      <p:sp>
        <p:nvSpPr>
          <p:cNvPr id="16" name="Content Placeholder 6"/>
          <p:cNvSpPr txBox="1">
            <a:spLocks/>
          </p:cNvSpPr>
          <p:nvPr/>
        </p:nvSpPr>
        <p:spPr bwMode="auto">
          <a:xfrm rot="-5400000">
            <a:off x="3308350" y="3708401"/>
            <a:ext cx="1601787" cy="14446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fontAlgn="base">
              <a:spcBef>
                <a:spcPct val="0"/>
              </a:spcBef>
              <a:spcAft>
                <a:spcPct val="0"/>
              </a:spcAft>
              <a:buFont typeface="Arial" pitchFamily="34" charset="0"/>
              <a:buNone/>
            </a:pPr>
            <a:r>
              <a:rPr lang="ru-RU" altLang="en-US" sz="500">
                <a:solidFill>
                  <a:srgbClr val="000000"/>
                </a:solidFill>
              </a:rPr>
              <a:t>15-19 жастағы 100000 тұрғынға</a:t>
            </a:r>
          </a:p>
        </p:txBody>
      </p:sp>
      <p:sp>
        <p:nvSpPr>
          <p:cNvPr id="17" name="Content Placeholder 6"/>
          <p:cNvSpPr txBox="1">
            <a:spLocks/>
          </p:cNvSpPr>
          <p:nvPr/>
        </p:nvSpPr>
        <p:spPr>
          <a:xfrm>
            <a:off x="4108450" y="5300663"/>
            <a:ext cx="3024188" cy="360362"/>
          </a:xfrm>
          <a:prstGeom prst="rect">
            <a:avLst/>
          </a:prstGeom>
          <a:solidFill>
            <a:schemeClr val="bg1"/>
          </a:solidFill>
        </p:spPr>
        <p:txBody>
          <a:bodyPr lIns="0" tIns="0" rIns="0" bIns="0" anchor="ctr">
            <a:normAutofit fontScale="62500" lnSpcReduction="20000"/>
          </a:bodyPr>
          <a:lstStyle>
            <a:lvl1pPr marL="342900" indent="-342900" algn="l" defTabSz="914400" rtl="0" eaLnBrk="1" latinLnBrk="0" hangingPunct="1">
              <a:spcBef>
                <a:spcPct val="20000"/>
              </a:spcBef>
              <a:buFont typeface="Arial" pitchFamily="34" charset="0"/>
              <a:buChar char="•"/>
              <a:defRPr sz="28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defRPr/>
            </a:pPr>
            <a:r>
              <a:rPr lang="ru-RU" sz="1000" dirty="0" err="1">
                <a:solidFill>
                  <a:srgbClr val="1F497D">
                    <a:lumMod val="50000"/>
                  </a:srgbClr>
                </a:solidFill>
              </a:rPr>
              <a:t>Дерек</a:t>
            </a:r>
            <a:r>
              <a:rPr lang="ru-RU" sz="1000" dirty="0">
                <a:solidFill>
                  <a:srgbClr val="1F497D">
                    <a:lumMod val="50000"/>
                  </a:srgbClr>
                </a:solidFill>
              </a:rPr>
              <a:t> </a:t>
            </a:r>
            <a:r>
              <a:rPr lang="ru-RU" sz="1000" dirty="0" err="1">
                <a:solidFill>
                  <a:srgbClr val="1F497D">
                    <a:lumMod val="50000"/>
                  </a:srgbClr>
                </a:solidFill>
              </a:rPr>
              <a:t>көзі</a:t>
            </a:r>
            <a:r>
              <a:rPr lang="ru-RU" sz="1000" dirty="0">
                <a:solidFill>
                  <a:srgbClr val="1F497D">
                    <a:lumMod val="50000"/>
                  </a:srgbClr>
                </a:solidFill>
              </a:rPr>
              <a:t>:  ЮНИСЕФ-</a:t>
            </a:r>
            <a:r>
              <a:rPr lang="ru-RU" sz="1000" dirty="0" err="1">
                <a:solidFill>
                  <a:srgbClr val="1F497D">
                    <a:lumMod val="50000"/>
                  </a:srgbClr>
                </a:solidFill>
              </a:rPr>
              <a:t>тің</a:t>
            </a:r>
            <a:r>
              <a:rPr lang="ru-RU" sz="1000" dirty="0">
                <a:solidFill>
                  <a:srgbClr val="1F497D">
                    <a:lumMod val="50000"/>
                  </a:srgbClr>
                </a:solidFill>
              </a:rPr>
              <a:t> ОШЕ/ТМД </a:t>
            </a:r>
            <a:r>
              <a:rPr lang="ru-RU" sz="1000" dirty="0" err="1">
                <a:solidFill>
                  <a:srgbClr val="1F497D">
                    <a:lumMod val="50000"/>
                  </a:srgbClr>
                </a:solidFill>
              </a:rPr>
              <a:t>бойынша</a:t>
            </a:r>
            <a:r>
              <a:rPr lang="ru-RU" sz="1000" dirty="0">
                <a:solidFill>
                  <a:srgbClr val="1F497D">
                    <a:lumMod val="50000"/>
                  </a:srgbClr>
                </a:solidFill>
              </a:rPr>
              <a:t> </a:t>
            </a:r>
            <a:r>
              <a:rPr lang="ru-RU" sz="1000" dirty="0" err="1">
                <a:solidFill>
                  <a:srgbClr val="1F497D">
                    <a:lumMod val="50000"/>
                  </a:srgbClr>
                </a:solidFill>
              </a:rPr>
              <a:t>аймақтық</a:t>
            </a:r>
            <a:r>
              <a:rPr lang="ru-RU" sz="1000" dirty="0">
                <a:solidFill>
                  <a:srgbClr val="1F497D">
                    <a:lumMod val="50000"/>
                  </a:srgbClr>
                </a:solidFill>
              </a:rPr>
              <a:t> </a:t>
            </a:r>
            <a:r>
              <a:rPr lang="ru-RU" sz="1000" dirty="0" err="1">
                <a:solidFill>
                  <a:srgbClr val="1F497D">
                    <a:lumMod val="50000"/>
                  </a:srgbClr>
                </a:solidFill>
              </a:rPr>
              <a:t>кеңсесі</a:t>
            </a:r>
            <a:r>
              <a:rPr lang="ru-RU" sz="1000" dirty="0">
                <a:solidFill>
                  <a:srgbClr val="1F497D">
                    <a:lumMod val="50000"/>
                  </a:srgbClr>
                </a:solidFill>
              </a:rPr>
              <a:t>, “</a:t>
            </a:r>
            <a:r>
              <a:rPr lang="en-US" sz="1000" dirty="0">
                <a:solidFill>
                  <a:srgbClr val="1F497D">
                    <a:lumMod val="50000"/>
                  </a:srgbClr>
                </a:solidFill>
              </a:rPr>
              <a:t>Trans/</a:t>
            </a:r>
            <a:r>
              <a:rPr lang="en-US" sz="1000" dirty="0" err="1">
                <a:solidFill>
                  <a:srgbClr val="1F497D">
                    <a:lumMod val="50000"/>
                  </a:srgbClr>
                </a:solidFill>
              </a:rPr>
              <a:t>MonEE</a:t>
            </a:r>
            <a:r>
              <a:rPr lang="en-US" sz="1000" dirty="0">
                <a:solidFill>
                  <a:srgbClr val="1F497D">
                    <a:lumMod val="50000"/>
                  </a:srgbClr>
                </a:solidFill>
              </a:rPr>
              <a:t> </a:t>
            </a:r>
            <a:r>
              <a:rPr lang="ru-RU" sz="1000" dirty="0" err="1">
                <a:solidFill>
                  <a:srgbClr val="1F497D">
                    <a:lumMod val="50000"/>
                  </a:srgbClr>
                </a:solidFill>
              </a:rPr>
              <a:t>мәліметтер</a:t>
            </a:r>
            <a:r>
              <a:rPr lang="ru-RU" sz="1000" dirty="0">
                <a:solidFill>
                  <a:srgbClr val="1F497D">
                    <a:lumMod val="50000"/>
                  </a:srgbClr>
                </a:solidFill>
              </a:rPr>
              <a:t> </a:t>
            </a:r>
            <a:r>
              <a:rPr lang="ru-RU" sz="1000" dirty="0" smtClean="0">
                <a:solidFill>
                  <a:srgbClr val="1F497D">
                    <a:lumMod val="50000"/>
                  </a:srgbClr>
                </a:solidFill>
              </a:rPr>
              <a:t>қоры,2013 </a:t>
            </a:r>
            <a:r>
              <a:rPr lang="ru-RU" sz="1000" dirty="0" err="1">
                <a:solidFill>
                  <a:srgbClr val="1F497D">
                    <a:lumMod val="50000"/>
                  </a:srgbClr>
                </a:solidFill>
              </a:rPr>
              <a:t>жыл</a:t>
            </a:r>
            <a:r>
              <a:rPr lang="ru-RU" sz="1000" dirty="0">
                <a:solidFill>
                  <a:srgbClr val="1F497D">
                    <a:lumMod val="50000"/>
                  </a:srgbClr>
                </a:solidFill>
              </a:rPr>
              <a:t> (</a:t>
            </a:r>
            <a:r>
              <a:rPr lang="en-US" sz="1000" dirty="0">
                <a:solidFill>
                  <a:srgbClr val="1F497D">
                    <a:lumMod val="50000"/>
                  </a:srgbClr>
                </a:solidFill>
              </a:rPr>
              <a:t>www.transmonee.org)</a:t>
            </a:r>
          </a:p>
          <a:p>
            <a:pPr marL="0" indent="0">
              <a:buFont typeface="Arial" pitchFamily="34" charset="0"/>
              <a:buNone/>
              <a:defRPr/>
            </a:pPr>
            <a:r>
              <a:rPr lang="ru-RU" sz="1000" dirty="0" err="1">
                <a:solidFill>
                  <a:srgbClr val="1F497D">
                    <a:lumMod val="50000"/>
                  </a:srgbClr>
                </a:solidFill>
              </a:rPr>
              <a:t>Ескерту</a:t>
            </a:r>
            <a:r>
              <a:rPr lang="ru-RU" sz="1000" dirty="0">
                <a:solidFill>
                  <a:srgbClr val="1F497D">
                    <a:lumMod val="50000"/>
                  </a:srgbClr>
                </a:solidFill>
              </a:rPr>
              <a:t>: *2010 </a:t>
            </a:r>
            <a:r>
              <a:rPr lang="ru-RU" sz="1000" dirty="0" err="1">
                <a:solidFill>
                  <a:srgbClr val="1F497D">
                    <a:lumMod val="50000"/>
                  </a:srgbClr>
                </a:solidFill>
              </a:rPr>
              <a:t>жыл</a:t>
            </a:r>
            <a:r>
              <a:rPr lang="ru-RU" sz="1000" dirty="0">
                <a:solidFill>
                  <a:srgbClr val="1F497D">
                    <a:lumMod val="50000"/>
                  </a:srgbClr>
                </a:solidFill>
              </a:rPr>
              <a:t>  Украина </a:t>
            </a:r>
            <a:r>
              <a:rPr lang="ru-RU" sz="1000" dirty="0" err="1">
                <a:solidFill>
                  <a:srgbClr val="1F497D">
                    <a:lumMod val="50000"/>
                  </a:srgbClr>
                </a:solidFill>
              </a:rPr>
              <a:t>үшін</a:t>
            </a:r>
            <a:endParaRPr lang="ru-RU" sz="1000" dirty="0">
              <a:solidFill>
                <a:srgbClr val="1F497D">
                  <a:lumMod val="50000"/>
                </a:srgbClr>
              </a:solidFill>
            </a:endParaRPr>
          </a:p>
          <a:p>
            <a:pPr marL="0" indent="0">
              <a:buFont typeface="Arial" pitchFamily="34" charset="0"/>
              <a:buNone/>
              <a:defRPr/>
            </a:pPr>
            <a:r>
              <a:rPr lang="ru-RU" sz="1000" dirty="0">
                <a:solidFill>
                  <a:srgbClr val="1F497D">
                    <a:lumMod val="50000"/>
                  </a:srgbClr>
                </a:solidFill>
              </a:rPr>
              <a:t>Орта </a:t>
            </a:r>
            <a:r>
              <a:rPr lang="ru-RU" sz="1000" dirty="0" err="1">
                <a:solidFill>
                  <a:srgbClr val="1F497D">
                    <a:lumMod val="50000"/>
                  </a:srgbClr>
                </a:solidFill>
              </a:rPr>
              <a:t>есеппен</a:t>
            </a:r>
            <a:r>
              <a:rPr lang="ru-RU" sz="1000" dirty="0">
                <a:solidFill>
                  <a:srgbClr val="1F497D">
                    <a:lumMod val="50000"/>
                  </a:srgbClr>
                </a:solidFill>
              </a:rPr>
              <a:t> </a:t>
            </a:r>
            <a:r>
              <a:rPr lang="ru-RU" sz="1000" dirty="0" err="1">
                <a:solidFill>
                  <a:srgbClr val="1F497D">
                    <a:lumMod val="50000"/>
                  </a:srgbClr>
                </a:solidFill>
              </a:rPr>
              <a:t>алынған</a:t>
            </a:r>
            <a:r>
              <a:rPr lang="ru-RU" sz="1000" dirty="0">
                <a:solidFill>
                  <a:srgbClr val="1F497D">
                    <a:lumMod val="50000"/>
                  </a:srgbClr>
                </a:solidFill>
              </a:rPr>
              <a:t> </a:t>
            </a:r>
            <a:r>
              <a:rPr lang="ru-RU" sz="1000" dirty="0" err="1">
                <a:solidFill>
                  <a:srgbClr val="1F497D">
                    <a:lumMod val="50000"/>
                  </a:srgbClr>
                </a:solidFill>
              </a:rPr>
              <a:t>көрсеткіштер</a:t>
            </a:r>
            <a:r>
              <a:rPr lang="ru-RU" sz="1000" dirty="0">
                <a:solidFill>
                  <a:srgbClr val="1F497D">
                    <a:lumMod val="50000"/>
                  </a:srgbClr>
                </a:solidFill>
              </a:rPr>
              <a:t> </a:t>
            </a:r>
            <a:r>
              <a:rPr lang="ru-RU" sz="1000" dirty="0" err="1" smtClean="0">
                <a:solidFill>
                  <a:srgbClr val="1F497D">
                    <a:lumMod val="50000"/>
                  </a:srgbClr>
                </a:solidFill>
              </a:rPr>
              <a:t>пайдаланылды</a:t>
            </a:r>
            <a:endParaRPr lang="ru-RU" sz="1000" dirty="0">
              <a:solidFill>
                <a:srgbClr val="1F497D">
                  <a:lumMod val="50000"/>
                </a:srgbClr>
              </a:solidFill>
            </a:endParaRPr>
          </a:p>
        </p:txBody>
      </p:sp>
      <p:sp>
        <p:nvSpPr>
          <p:cNvPr id="18" name="Content Placeholder 6"/>
          <p:cNvSpPr txBox="1">
            <a:spLocks/>
          </p:cNvSpPr>
          <p:nvPr/>
        </p:nvSpPr>
        <p:spPr bwMode="auto">
          <a:xfrm rot="-5400000">
            <a:off x="6341269" y="2709069"/>
            <a:ext cx="574675" cy="46085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lnSpc>
                <a:spcPct val="150000"/>
              </a:lnSpc>
              <a:spcBef>
                <a:spcPct val="20000"/>
              </a:spcBef>
              <a:spcAft>
                <a:spcPct val="0"/>
              </a:spcAft>
              <a:buFont typeface="Arial" pitchFamily="34" charset="0"/>
              <a:buNone/>
            </a:pPr>
            <a:r>
              <a:rPr lang="ru-RU" altLang="en-US" sz="600">
                <a:solidFill>
                  <a:srgbClr val="10253F"/>
                </a:solidFill>
              </a:rPr>
              <a:t>Әзірбайжан</a:t>
            </a:r>
          </a:p>
          <a:p>
            <a:pPr algn="r" fontAlgn="base">
              <a:lnSpc>
                <a:spcPct val="150000"/>
              </a:lnSpc>
              <a:spcBef>
                <a:spcPct val="20000"/>
              </a:spcBef>
              <a:spcAft>
                <a:spcPct val="0"/>
              </a:spcAft>
              <a:buFont typeface="Arial" pitchFamily="34" charset="0"/>
              <a:buNone/>
            </a:pPr>
            <a:r>
              <a:rPr lang="ru-RU" altLang="en-US" sz="600">
                <a:solidFill>
                  <a:srgbClr val="10253F"/>
                </a:solidFill>
              </a:rPr>
              <a:t>Грузия</a:t>
            </a:r>
          </a:p>
          <a:p>
            <a:pPr algn="r" fontAlgn="base">
              <a:lnSpc>
                <a:spcPct val="150000"/>
              </a:lnSpc>
              <a:spcBef>
                <a:spcPct val="20000"/>
              </a:spcBef>
              <a:spcAft>
                <a:spcPct val="0"/>
              </a:spcAft>
              <a:buFont typeface="Arial" pitchFamily="34" charset="0"/>
              <a:buNone/>
            </a:pPr>
            <a:r>
              <a:rPr lang="ru-RU" altLang="en-US" sz="600">
                <a:solidFill>
                  <a:srgbClr val="10253F"/>
                </a:solidFill>
              </a:rPr>
              <a:t> Армения</a:t>
            </a:r>
          </a:p>
          <a:p>
            <a:pPr algn="r" fontAlgn="base">
              <a:lnSpc>
                <a:spcPct val="150000"/>
              </a:lnSpc>
              <a:spcBef>
                <a:spcPct val="20000"/>
              </a:spcBef>
              <a:spcAft>
                <a:spcPct val="0"/>
              </a:spcAft>
              <a:buFont typeface="Arial" pitchFamily="34" charset="0"/>
              <a:buNone/>
            </a:pPr>
            <a:r>
              <a:rPr lang="ru-RU" altLang="en-US" sz="600">
                <a:solidFill>
                  <a:srgbClr val="10253F"/>
                </a:solidFill>
              </a:rPr>
              <a:t> Сербия </a:t>
            </a:r>
          </a:p>
          <a:p>
            <a:pPr algn="r" fontAlgn="base">
              <a:lnSpc>
                <a:spcPct val="150000"/>
              </a:lnSpc>
              <a:spcBef>
                <a:spcPct val="20000"/>
              </a:spcBef>
              <a:spcAft>
                <a:spcPct val="0"/>
              </a:spcAft>
              <a:buFont typeface="Arial" pitchFamily="34" charset="0"/>
              <a:buNone/>
            </a:pPr>
            <a:r>
              <a:rPr lang="ru-RU" altLang="en-US" sz="600">
                <a:solidFill>
                  <a:srgbClr val="10253F"/>
                </a:solidFill>
              </a:rPr>
              <a:t>Босния және Герцеговина</a:t>
            </a:r>
          </a:p>
          <a:p>
            <a:pPr algn="r" fontAlgn="base">
              <a:lnSpc>
                <a:spcPct val="150000"/>
              </a:lnSpc>
              <a:spcBef>
                <a:spcPct val="20000"/>
              </a:spcBef>
              <a:spcAft>
                <a:spcPct val="0"/>
              </a:spcAft>
              <a:buFont typeface="Arial" pitchFamily="34" charset="0"/>
              <a:buNone/>
            </a:pPr>
            <a:r>
              <a:rPr lang="ru-RU" altLang="en-US" sz="600">
                <a:solidFill>
                  <a:srgbClr val="10253F"/>
                </a:solidFill>
              </a:rPr>
              <a:t>Хорватия</a:t>
            </a:r>
          </a:p>
          <a:p>
            <a:pPr algn="r" fontAlgn="base">
              <a:lnSpc>
                <a:spcPct val="150000"/>
              </a:lnSpc>
              <a:spcBef>
                <a:spcPct val="20000"/>
              </a:spcBef>
              <a:spcAft>
                <a:spcPct val="0"/>
              </a:spcAft>
              <a:buFont typeface="Arial" pitchFamily="34" charset="0"/>
              <a:buNone/>
            </a:pPr>
            <a:r>
              <a:rPr lang="ru-RU" altLang="en-US" sz="600">
                <a:solidFill>
                  <a:srgbClr val="10253F"/>
                </a:solidFill>
              </a:rPr>
              <a:t>Тәжікстан Бұрынғы Югославия Республикасы Македония</a:t>
            </a:r>
          </a:p>
          <a:p>
            <a:pPr algn="r" fontAlgn="base">
              <a:lnSpc>
                <a:spcPct val="150000"/>
              </a:lnSpc>
              <a:spcBef>
                <a:spcPct val="20000"/>
              </a:spcBef>
              <a:spcAft>
                <a:spcPct val="0"/>
              </a:spcAft>
              <a:buFont typeface="Arial" pitchFamily="34" charset="0"/>
              <a:buNone/>
            </a:pPr>
            <a:r>
              <a:rPr lang="ru-RU" altLang="en-US" sz="600">
                <a:solidFill>
                  <a:srgbClr val="10253F"/>
                </a:solidFill>
              </a:rPr>
              <a:t> Словакия</a:t>
            </a:r>
          </a:p>
          <a:p>
            <a:pPr algn="r" fontAlgn="base">
              <a:lnSpc>
                <a:spcPct val="150000"/>
              </a:lnSpc>
              <a:spcBef>
                <a:spcPct val="20000"/>
              </a:spcBef>
              <a:spcAft>
                <a:spcPct val="0"/>
              </a:spcAft>
              <a:buFont typeface="Arial" pitchFamily="34" charset="0"/>
              <a:buNone/>
            </a:pPr>
            <a:r>
              <a:rPr lang="ru-RU" altLang="en-US" sz="600">
                <a:solidFill>
                  <a:srgbClr val="10253F"/>
                </a:solidFill>
              </a:rPr>
              <a:t>Болгария</a:t>
            </a:r>
          </a:p>
          <a:p>
            <a:pPr algn="r" fontAlgn="base">
              <a:lnSpc>
                <a:spcPct val="150000"/>
              </a:lnSpc>
              <a:spcBef>
                <a:spcPct val="20000"/>
              </a:spcBef>
              <a:spcAft>
                <a:spcPct val="0"/>
              </a:spcAft>
              <a:buFont typeface="Arial" pitchFamily="34" charset="0"/>
              <a:buNone/>
            </a:pPr>
            <a:r>
              <a:rPr lang="ru-RU" altLang="en-US" sz="600">
                <a:solidFill>
                  <a:srgbClr val="10253F"/>
                </a:solidFill>
              </a:rPr>
              <a:t>Румыния</a:t>
            </a:r>
          </a:p>
          <a:p>
            <a:pPr algn="r" fontAlgn="base">
              <a:lnSpc>
                <a:spcPct val="150000"/>
              </a:lnSpc>
              <a:spcBef>
                <a:spcPct val="20000"/>
              </a:spcBef>
              <a:spcAft>
                <a:spcPct val="0"/>
              </a:spcAft>
              <a:buFont typeface="Arial" pitchFamily="34" charset="0"/>
              <a:buNone/>
            </a:pPr>
            <a:r>
              <a:rPr lang="ru-RU" altLang="en-US" sz="600">
                <a:solidFill>
                  <a:srgbClr val="10253F"/>
                </a:solidFill>
              </a:rPr>
              <a:t>Венгрия</a:t>
            </a:r>
          </a:p>
          <a:p>
            <a:pPr algn="r" fontAlgn="base">
              <a:lnSpc>
                <a:spcPct val="150000"/>
              </a:lnSpc>
              <a:spcBef>
                <a:spcPct val="20000"/>
              </a:spcBef>
              <a:spcAft>
                <a:spcPct val="0"/>
              </a:spcAft>
              <a:buFont typeface="Arial" pitchFamily="34" charset="0"/>
              <a:buNone/>
            </a:pPr>
            <a:r>
              <a:rPr lang="ru-RU" altLang="en-US" sz="600">
                <a:solidFill>
                  <a:srgbClr val="10253F"/>
                </a:solidFill>
              </a:rPr>
              <a:t>Чехия Республикасы</a:t>
            </a:r>
          </a:p>
          <a:p>
            <a:pPr algn="r" fontAlgn="base">
              <a:lnSpc>
                <a:spcPct val="150000"/>
              </a:lnSpc>
              <a:spcBef>
                <a:spcPct val="20000"/>
              </a:spcBef>
              <a:spcAft>
                <a:spcPct val="0"/>
              </a:spcAft>
              <a:buFont typeface="Arial" pitchFamily="34" charset="0"/>
              <a:buNone/>
            </a:pPr>
            <a:r>
              <a:rPr lang="ru-RU" altLang="en-US" sz="600">
                <a:solidFill>
                  <a:srgbClr val="10253F"/>
                </a:solidFill>
              </a:rPr>
              <a:t> Польша</a:t>
            </a:r>
          </a:p>
          <a:p>
            <a:pPr algn="r" fontAlgn="base">
              <a:lnSpc>
                <a:spcPct val="150000"/>
              </a:lnSpc>
              <a:spcBef>
                <a:spcPct val="20000"/>
              </a:spcBef>
              <a:spcAft>
                <a:spcPct val="0"/>
              </a:spcAft>
              <a:buFont typeface="Arial" pitchFamily="34" charset="0"/>
              <a:buNone/>
            </a:pPr>
            <a:r>
              <a:rPr lang="ru-RU" altLang="en-US" sz="600">
                <a:solidFill>
                  <a:srgbClr val="10253F"/>
                </a:solidFill>
              </a:rPr>
              <a:t>Латвия</a:t>
            </a:r>
          </a:p>
          <a:p>
            <a:pPr algn="r" fontAlgn="base">
              <a:lnSpc>
                <a:spcPct val="150000"/>
              </a:lnSpc>
              <a:spcBef>
                <a:spcPct val="20000"/>
              </a:spcBef>
              <a:spcAft>
                <a:spcPct val="0"/>
              </a:spcAft>
              <a:buFont typeface="Arial" pitchFamily="34" charset="0"/>
              <a:buNone/>
            </a:pPr>
            <a:r>
              <a:rPr lang="ru-RU" altLang="en-US" sz="600">
                <a:solidFill>
                  <a:srgbClr val="10253F"/>
                </a:solidFill>
              </a:rPr>
              <a:t>Эстония</a:t>
            </a:r>
          </a:p>
          <a:p>
            <a:pPr algn="r" fontAlgn="base">
              <a:lnSpc>
                <a:spcPct val="150000"/>
              </a:lnSpc>
              <a:spcBef>
                <a:spcPct val="20000"/>
              </a:spcBef>
              <a:spcAft>
                <a:spcPct val="0"/>
              </a:spcAft>
              <a:buFont typeface="Arial" pitchFamily="34" charset="0"/>
              <a:buNone/>
            </a:pPr>
            <a:r>
              <a:rPr lang="ru-RU" altLang="en-US" sz="600">
                <a:solidFill>
                  <a:srgbClr val="10253F"/>
                </a:solidFill>
              </a:rPr>
              <a:t>Украина</a:t>
            </a:r>
          </a:p>
          <a:p>
            <a:pPr algn="r" fontAlgn="base">
              <a:lnSpc>
                <a:spcPct val="150000"/>
              </a:lnSpc>
              <a:spcBef>
                <a:spcPct val="20000"/>
              </a:spcBef>
              <a:spcAft>
                <a:spcPct val="0"/>
              </a:spcAft>
              <a:buFont typeface="Arial" pitchFamily="34" charset="0"/>
              <a:buNone/>
            </a:pPr>
            <a:r>
              <a:rPr lang="ru-RU" altLang="en-US" sz="600">
                <a:solidFill>
                  <a:srgbClr val="10253F"/>
                </a:solidFill>
              </a:rPr>
              <a:t>Словения</a:t>
            </a:r>
          </a:p>
          <a:p>
            <a:pPr algn="r" fontAlgn="base">
              <a:lnSpc>
                <a:spcPct val="150000"/>
              </a:lnSpc>
              <a:spcBef>
                <a:spcPct val="20000"/>
              </a:spcBef>
              <a:spcAft>
                <a:spcPct val="0"/>
              </a:spcAft>
              <a:buFont typeface="Arial" pitchFamily="34" charset="0"/>
              <a:buNone/>
            </a:pPr>
            <a:r>
              <a:rPr lang="ru-RU" altLang="en-US" sz="600">
                <a:solidFill>
                  <a:srgbClr val="10253F"/>
                </a:solidFill>
              </a:rPr>
              <a:t>Молдова Республикасы</a:t>
            </a:r>
          </a:p>
          <a:p>
            <a:pPr algn="r" fontAlgn="base">
              <a:lnSpc>
                <a:spcPct val="150000"/>
              </a:lnSpc>
              <a:spcBef>
                <a:spcPct val="20000"/>
              </a:spcBef>
              <a:spcAft>
                <a:spcPct val="0"/>
              </a:spcAft>
              <a:buFont typeface="Arial" pitchFamily="34" charset="0"/>
              <a:buNone/>
            </a:pPr>
            <a:r>
              <a:rPr lang="ru-RU" altLang="en-US" sz="600">
                <a:solidFill>
                  <a:srgbClr val="10253F"/>
                </a:solidFill>
              </a:rPr>
              <a:t>Литва</a:t>
            </a:r>
          </a:p>
          <a:p>
            <a:pPr algn="r" fontAlgn="base">
              <a:lnSpc>
                <a:spcPct val="150000"/>
              </a:lnSpc>
              <a:spcBef>
                <a:spcPct val="20000"/>
              </a:spcBef>
              <a:spcAft>
                <a:spcPct val="0"/>
              </a:spcAft>
              <a:buFont typeface="Arial" pitchFamily="34" charset="0"/>
              <a:buNone/>
            </a:pPr>
            <a:r>
              <a:rPr lang="ru-RU" altLang="en-US" sz="600">
                <a:solidFill>
                  <a:srgbClr val="10253F"/>
                </a:solidFill>
              </a:rPr>
              <a:t>Қырғызстан</a:t>
            </a:r>
          </a:p>
          <a:p>
            <a:pPr algn="r" fontAlgn="base">
              <a:lnSpc>
                <a:spcPct val="150000"/>
              </a:lnSpc>
              <a:spcBef>
                <a:spcPct val="20000"/>
              </a:spcBef>
              <a:spcAft>
                <a:spcPct val="0"/>
              </a:spcAft>
              <a:buFont typeface="Arial" pitchFamily="34" charset="0"/>
              <a:buNone/>
            </a:pPr>
            <a:r>
              <a:rPr lang="ru-RU" altLang="en-US" sz="600">
                <a:solidFill>
                  <a:srgbClr val="10253F"/>
                </a:solidFill>
              </a:rPr>
              <a:t>Беларусь</a:t>
            </a:r>
          </a:p>
          <a:p>
            <a:pPr algn="r" fontAlgn="base">
              <a:lnSpc>
                <a:spcPct val="150000"/>
              </a:lnSpc>
              <a:spcBef>
                <a:spcPct val="20000"/>
              </a:spcBef>
              <a:spcAft>
                <a:spcPct val="0"/>
              </a:spcAft>
              <a:buFont typeface="Arial" pitchFamily="34" charset="0"/>
              <a:buNone/>
            </a:pPr>
            <a:r>
              <a:rPr lang="ru-RU" altLang="en-US" sz="600">
                <a:solidFill>
                  <a:srgbClr val="10253F"/>
                </a:solidFill>
              </a:rPr>
              <a:t>Қазақстан</a:t>
            </a:r>
          </a:p>
          <a:p>
            <a:pPr algn="r" fontAlgn="base">
              <a:lnSpc>
                <a:spcPct val="150000"/>
              </a:lnSpc>
              <a:spcBef>
                <a:spcPct val="20000"/>
              </a:spcBef>
              <a:spcAft>
                <a:spcPct val="0"/>
              </a:spcAft>
              <a:buFont typeface="Arial" pitchFamily="34" charset="0"/>
              <a:buNone/>
            </a:pPr>
            <a:r>
              <a:rPr lang="ru-RU" altLang="en-US" sz="600">
                <a:solidFill>
                  <a:srgbClr val="10253F"/>
                </a:solidFill>
              </a:rPr>
              <a:t> Ресей Федерациясы</a:t>
            </a:r>
          </a:p>
        </p:txBody>
      </p:sp>
      <p:sp>
        <p:nvSpPr>
          <p:cNvPr id="20" name="Content Placeholder 6"/>
          <p:cNvSpPr>
            <a:spLocks noGrp="1"/>
          </p:cNvSpPr>
          <p:nvPr>
            <p:ph sz="half" idx="1"/>
          </p:nvPr>
        </p:nvSpPr>
        <p:spPr>
          <a:xfrm>
            <a:off x="144463" y="1209675"/>
            <a:ext cx="3706812" cy="4716463"/>
          </a:xfrm>
        </p:spPr>
        <p:txBody>
          <a:bodyPr rtlCol="0" anchor="ctr">
            <a:normAutofit fontScale="92500" lnSpcReduction="20000"/>
          </a:bodyPr>
          <a:lstStyle/>
          <a:p>
            <a:pPr marL="0" indent="0" eaLnBrk="1" fontAlgn="auto" hangingPunct="1">
              <a:spcAft>
                <a:spcPts val="0"/>
              </a:spcAft>
              <a:buFont typeface="Arial" pitchFamily="34" charset="0"/>
              <a:buNone/>
              <a:defRPr/>
            </a:pPr>
            <a:r>
              <a:rPr lang="ru-RU" dirty="0" err="1">
                <a:solidFill>
                  <a:srgbClr val="1F497D">
                    <a:lumMod val="50000"/>
                  </a:srgbClr>
                </a:solidFill>
              </a:rPr>
              <a:t>Қазақстан </a:t>
            </a:r>
            <a:r>
              <a:rPr lang="ru-RU" dirty="0" err="1" smtClean="0">
                <a:solidFill>
                  <a:srgbClr val="1F497D">
                    <a:lumMod val="50000"/>
                  </a:srgbClr>
                </a:solidFill>
              </a:rPr>
              <a:t>жастар</a:t>
            </a:r>
            <a:r>
              <a:rPr lang="ru-RU" dirty="0" smtClean="0">
                <a:solidFill>
                  <a:srgbClr val="1F497D">
                    <a:lumMod val="50000"/>
                  </a:srgbClr>
                </a:solidFill>
              </a:rPr>
              <a:t> </a:t>
            </a:r>
            <a:r>
              <a:rPr lang="ru-RU" sz="2600" dirty="0" smtClean="0">
                <a:solidFill>
                  <a:srgbClr val="1F497D">
                    <a:lumMod val="50000"/>
                  </a:srgbClr>
                </a:solidFill>
              </a:rPr>
              <a:t>(15-24 </a:t>
            </a:r>
            <a:r>
              <a:rPr lang="ru-RU" sz="2600" dirty="0" err="1" smtClean="0">
                <a:solidFill>
                  <a:srgbClr val="1F497D">
                    <a:lumMod val="50000"/>
                  </a:srgbClr>
                </a:solidFill>
              </a:rPr>
              <a:t>жас</a:t>
            </a:r>
            <a:r>
              <a:rPr lang="ru-RU" sz="2600" dirty="0" smtClean="0">
                <a:solidFill>
                  <a:srgbClr val="1F497D">
                    <a:lumMod val="50000"/>
                  </a:srgbClr>
                </a:solidFill>
              </a:rPr>
              <a:t> </a:t>
            </a:r>
            <a:r>
              <a:rPr lang="ru-RU" sz="2600" dirty="0" err="1" smtClean="0">
                <a:solidFill>
                  <a:srgbClr val="1F497D">
                    <a:lumMod val="50000"/>
                  </a:srgbClr>
                </a:solidFill>
              </a:rPr>
              <a:t>аралығындағы</a:t>
            </a:r>
            <a:r>
              <a:rPr lang="ru-RU" sz="2600" dirty="0" smtClean="0">
                <a:solidFill>
                  <a:srgbClr val="1F497D">
                    <a:lumMod val="50000"/>
                  </a:srgbClr>
                </a:solidFill>
              </a:rPr>
              <a:t>) </a:t>
            </a:r>
            <a:r>
              <a:rPr lang="ru-RU" dirty="0" err="1" smtClean="0">
                <a:solidFill>
                  <a:srgbClr val="1F497D">
                    <a:lumMod val="50000"/>
                  </a:srgbClr>
                </a:solidFill>
              </a:rPr>
              <a:t>өлімі бойынша</a:t>
            </a:r>
            <a:r>
              <a:rPr lang="ru-RU" dirty="0" smtClean="0">
                <a:solidFill>
                  <a:srgbClr val="1F497D">
                    <a:lumMod val="50000"/>
                  </a:srgbClr>
                </a:solidFill>
              </a:rPr>
              <a:t> ТМД, </a:t>
            </a:r>
            <a:r>
              <a:rPr lang="ru-RU" dirty="0" err="1" smtClean="0">
                <a:solidFill>
                  <a:srgbClr val="1F497D">
                    <a:lumMod val="50000"/>
                  </a:srgbClr>
                </a:solidFill>
              </a:rPr>
              <a:t>Орталық және Шығыс Еуропа</a:t>
            </a:r>
            <a:r>
              <a:rPr lang="ru-RU" dirty="0" smtClean="0">
                <a:solidFill>
                  <a:srgbClr val="1F497D">
                    <a:lumMod val="50000"/>
                  </a:srgbClr>
                </a:solidFill>
              </a:rPr>
              <a:t> </a:t>
            </a:r>
            <a:r>
              <a:rPr lang="ru-RU" dirty="0" err="1" smtClean="0">
                <a:solidFill>
                  <a:srgbClr val="1F497D">
                    <a:lumMod val="50000"/>
                  </a:srgbClr>
                </a:solidFill>
              </a:rPr>
              <a:t>елдері</a:t>
            </a:r>
            <a:r>
              <a:rPr lang="ru-RU" dirty="0" smtClean="0">
                <a:solidFill>
                  <a:srgbClr val="1F497D">
                    <a:lumMod val="50000"/>
                  </a:srgbClr>
                </a:solidFill>
              </a:rPr>
              <a:t>  </a:t>
            </a:r>
            <a:r>
              <a:rPr lang="ru-RU" dirty="0" err="1" smtClean="0">
                <a:solidFill>
                  <a:srgbClr val="1F497D">
                    <a:lumMod val="50000"/>
                  </a:srgbClr>
                </a:solidFill>
              </a:rPr>
              <a:t>арасында</a:t>
            </a:r>
            <a:r>
              <a:rPr lang="ru-RU" dirty="0" smtClean="0">
                <a:solidFill>
                  <a:srgbClr val="1F497D">
                    <a:lumMod val="50000"/>
                  </a:srgbClr>
                </a:solidFill>
              </a:rPr>
              <a:t> 2 </a:t>
            </a:r>
            <a:r>
              <a:rPr lang="ru-RU" dirty="0" err="1" smtClean="0">
                <a:solidFill>
                  <a:srgbClr val="1F497D">
                    <a:lumMod val="50000"/>
                  </a:srgbClr>
                </a:solidFill>
              </a:rPr>
              <a:t>орын</a:t>
            </a:r>
            <a:r>
              <a:rPr lang="ru-RU" dirty="0" smtClean="0">
                <a:solidFill>
                  <a:srgbClr val="1F497D">
                    <a:lumMod val="50000"/>
                  </a:srgbClr>
                </a:solidFill>
              </a:rPr>
              <a:t> </a:t>
            </a:r>
            <a:r>
              <a:rPr lang="ru-RU" dirty="0" err="1" smtClean="0">
                <a:solidFill>
                  <a:srgbClr val="1F497D">
                    <a:lumMod val="50000"/>
                  </a:srgbClr>
                </a:solidFill>
              </a:rPr>
              <a:t>алады</a:t>
            </a:r>
            <a:r>
              <a:rPr lang="ru-RU" dirty="0" smtClean="0">
                <a:solidFill>
                  <a:srgbClr val="1F497D">
                    <a:lumMod val="50000"/>
                  </a:srgbClr>
                </a:solidFill>
              </a:rPr>
              <a:t>. </a:t>
            </a:r>
            <a:r>
              <a:rPr lang="ru-RU" dirty="0" err="1" smtClean="0">
                <a:solidFill>
                  <a:srgbClr val="1F497D">
                    <a:lumMod val="50000"/>
                  </a:srgbClr>
                </a:solidFill>
              </a:rPr>
              <a:t>Қазақстандағы</a:t>
            </a:r>
            <a:r>
              <a:rPr lang="ru-RU" dirty="0" smtClean="0">
                <a:solidFill>
                  <a:srgbClr val="1F497D">
                    <a:lumMod val="50000"/>
                  </a:srgbClr>
                </a:solidFill>
              </a:rPr>
              <a:t>  </a:t>
            </a:r>
            <a:r>
              <a:rPr lang="kk-KZ" dirty="0" smtClean="0">
                <a:solidFill>
                  <a:srgbClr val="1F497D">
                    <a:lumMod val="50000"/>
                  </a:srgbClr>
                </a:solidFill>
              </a:rPr>
              <a:t>жігіттер (2008 ж.3258 адам) мен қыздардың (2008 ж. 1287 адам) өлімі бойынша көрсеткіш осы өңірдегі  орташа көрсеткіштен 2 есе жоғары</a:t>
            </a:r>
            <a:endParaRPr lang="ru-RU" sz="1900" dirty="0">
              <a:solidFill>
                <a:srgbClr val="1F497D">
                  <a:lumMod val="50000"/>
                </a:srgbClr>
              </a:solidFill>
            </a:endParaRPr>
          </a:p>
        </p:txBody>
      </p:sp>
    </p:spTree>
    <p:extLst>
      <p:ext uri="{BB962C8B-B14F-4D97-AF65-F5344CB8AC3E}">
        <p14:creationId xmlns:p14="http://schemas.microsoft.com/office/powerpoint/2010/main" xmlns="" val="19465931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500"/>
                                        <p:tgtEl>
                                          <p:spTgt spid="11">
                                            <p:txEl>
                                              <p:pRg st="0" end="0"/>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500"/>
                                        <p:tgtEl>
                                          <p:spTgt spid="15">
                                            <p:txEl>
                                              <p:pRg st="0" end="0"/>
                                            </p:txEl>
                                          </p:spTgt>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fade">
                                      <p:cBhvr>
                                        <p:cTn id="31" dur="500"/>
                                        <p:tgtEl>
                                          <p:spTgt spid="16">
                                            <p:txEl>
                                              <p:pRg st="0" end="0"/>
                                            </p:txEl>
                                          </p:spTgt>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fade">
                                      <p:cBhvr>
                                        <p:cTn id="35" dur="500"/>
                                        <p:tgtEl>
                                          <p:spTgt spid="17">
                                            <p:txEl>
                                              <p:pRg st="0" end="0"/>
                                            </p:txEl>
                                          </p:spTgt>
                                        </p:tgtEl>
                                      </p:cBhvr>
                                    </p:animEffect>
                                  </p:childTnLst>
                                </p:cTn>
                              </p:par>
                            </p:childTnLst>
                          </p:cTn>
                        </p:par>
                        <p:par>
                          <p:cTn id="36" fill="hold" nodeType="afterGroup">
                            <p:stCondLst>
                              <p:cond delay="4000"/>
                            </p:stCondLst>
                            <p:childTnLst>
                              <p:par>
                                <p:cTn id="37" presetID="10" presetClass="entr" presetSubtype="0" fill="hold" nodeType="afterEffect">
                                  <p:stCondLst>
                                    <p:cond delay="0"/>
                                  </p:stCondLst>
                                  <p:childTnLst>
                                    <p:set>
                                      <p:cBhvr>
                                        <p:cTn id="38" dur="1" fill="hold">
                                          <p:stCondLst>
                                            <p:cond delay="0"/>
                                          </p:stCondLst>
                                        </p:cTn>
                                        <p:tgtEl>
                                          <p:spTgt spid="17">
                                            <p:txEl>
                                              <p:pRg st="1" end="1"/>
                                            </p:txEl>
                                          </p:spTgt>
                                        </p:tgtEl>
                                        <p:attrNameLst>
                                          <p:attrName>style.visibility</p:attrName>
                                        </p:attrNameLst>
                                      </p:cBhvr>
                                      <p:to>
                                        <p:strVal val="visible"/>
                                      </p:to>
                                    </p:set>
                                    <p:animEffect transition="in" filter="fade">
                                      <p:cBhvr>
                                        <p:cTn id="39" dur="500"/>
                                        <p:tgtEl>
                                          <p:spTgt spid="17">
                                            <p:txEl>
                                              <p:pRg st="1" end="1"/>
                                            </p:txEl>
                                          </p:spTgt>
                                        </p:tgtEl>
                                      </p:cBhvr>
                                    </p:animEffect>
                                  </p:childTnLst>
                                </p:cTn>
                              </p:par>
                            </p:childTnLst>
                          </p:cTn>
                        </p:par>
                        <p:par>
                          <p:cTn id="40" fill="hold" nodeType="afterGroup">
                            <p:stCondLst>
                              <p:cond delay="4500"/>
                            </p:stCondLst>
                            <p:childTnLst>
                              <p:par>
                                <p:cTn id="41" presetID="10" presetClass="entr" presetSubtype="0" fill="hold" nodeType="afterEffect">
                                  <p:stCondLst>
                                    <p:cond delay="0"/>
                                  </p:stCondLst>
                                  <p:childTnLst>
                                    <p:set>
                                      <p:cBhvr>
                                        <p:cTn id="42" dur="1" fill="hold">
                                          <p:stCondLst>
                                            <p:cond delay="0"/>
                                          </p:stCondLst>
                                        </p:cTn>
                                        <p:tgtEl>
                                          <p:spTgt spid="17">
                                            <p:txEl>
                                              <p:pRg st="2" end="2"/>
                                            </p:txEl>
                                          </p:spTgt>
                                        </p:tgtEl>
                                        <p:attrNameLst>
                                          <p:attrName>style.visibility</p:attrName>
                                        </p:attrNameLst>
                                      </p:cBhvr>
                                      <p:to>
                                        <p:strVal val="visible"/>
                                      </p:to>
                                    </p:set>
                                    <p:animEffect transition="in" filter="fade">
                                      <p:cBhvr>
                                        <p:cTn id="43" dur="500"/>
                                        <p:tgtEl>
                                          <p:spTgt spid="17">
                                            <p:txEl>
                                              <p:pRg st="2" end="2"/>
                                            </p:txEl>
                                          </p:spTgt>
                                        </p:tgtEl>
                                      </p:cBhvr>
                                    </p:animEffect>
                                  </p:childTnLst>
                                </p:cTn>
                              </p:par>
                            </p:childTnLst>
                          </p:cTn>
                        </p:par>
                        <p:par>
                          <p:cTn id="44" fill="hold" nodeType="afterGroup">
                            <p:stCondLst>
                              <p:cond delay="5000"/>
                            </p:stCondLst>
                            <p:childTnLst>
                              <p:par>
                                <p:cTn id="45" presetID="10" presetClass="entr" presetSubtype="0" fill="hold" nodeType="after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Effect transition="in" filter="fade">
                                      <p:cBhvr>
                                        <p:cTn id="47" dur="500"/>
                                        <p:tgtEl>
                                          <p:spTgt spid="18">
                                            <p:txEl>
                                              <p:pRg st="0" end="0"/>
                                            </p:txEl>
                                          </p:spTgt>
                                        </p:tgtEl>
                                      </p:cBhvr>
                                    </p:animEffect>
                                  </p:childTnLst>
                                </p:cTn>
                              </p:par>
                            </p:childTnLst>
                          </p:cTn>
                        </p:par>
                        <p:par>
                          <p:cTn id="48" fill="hold" nodeType="afterGroup">
                            <p:stCondLst>
                              <p:cond delay="5500"/>
                            </p:stCondLst>
                            <p:childTnLst>
                              <p:par>
                                <p:cTn id="49" presetID="10" presetClass="entr" presetSubtype="0" fill="hold" nodeType="afterEffect">
                                  <p:stCondLst>
                                    <p:cond delay="0"/>
                                  </p:stCondLst>
                                  <p:childTnLst>
                                    <p:set>
                                      <p:cBhvr>
                                        <p:cTn id="50" dur="1" fill="hold">
                                          <p:stCondLst>
                                            <p:cond delay="0"/>
                                          </p:stCondLst>
                                        </p:cTn>
                                        <p:tgtEl>
                                          <p:spTgt spid="18">
                                            <p:txEl>
                                              <p:pRg st="1" end="1"/>
                                            </p:txEl>
                                          </p:spTgt>
                                        </p:tgtEl>
                                        <p:attrNameLst>
                                          <p:attrName>style.visibility</p:attrName>
                                        </p:attrNameLst>
                                      </p:cBhvr>
                                      <p:to>
                                        <p:strVal val="visible"/>
                                      </p:to>
                                    </p:set>
                                    <p:animEffect transition="in" filter="fade">
                                      <p:cBhvr>
                                        <p:cTn id="51" dur="500"/>
                                        <p:tgtEl>
                                          <p:spTgt spid="18">
                                            <p:txEl>
                                              <p:pRg st="1" end="1"/>
                                            </p:txEl>
                                          </p:spTgt>
                                        </p:tgtEl>
                                      </p:cBhvr>
                                    </p:animEffect>
                                  </p:childTnLst>
                                </p:cTn>
                              </p:par>
                            </p:childTnLst>
                          </p:cTn>
                        </p:par>
                        <p:par>
                          <p:cTn id="52" fill="hold" nodeType="afterGroup">
                            <p:stCondLst>
                              <p:cond delay="6000"/>
                            </p:stCondLst>
                            <p:childTnLst>
                              <p:par>
                                <p:cTn id="53" presetID="10" presetClass="entr" presetSubtype="0" fill="hold" nodeType="afterEffect">
                                  <p:stCondLst>
                                    <p:cond delay="0"/>
                                  </p:stCondLst>
                                  <p:childTnLst>
                                    <p:set>
                                      <p:cBhvr>
                                        <p:cTn id="54" dur="1" fill="hold">
                                          <p:stCondLst>
                                            <p:cond delay="0"/>
                                          </p:stCondLst>
                                        </p:cTn>
                                        <p:tgtEl>
                                          <p:spTgt spid="18">
                                            <p:txEl>
                                              <p:pRg st="2" end="2"/>
                                            </p:txEl>
                                          </p:spTgt>
                                        </p:tgtEl>
                                        <p:attrNameLst>
                                          <p:attrName>style.visibility</p:attrName>
                                        </p:attrNameLst>
                                      </p:cBhvr>
                                      <p:to>
                                        <p:strVal val="visible"/>
                                      </p:to>
                                    </p:set>
                                    <p:animEffect transition="in" filter="fade">
                                      <p:cBhvr>
                                        <p:cTn id="55" dur="500"/>
                                        <p:tgtEl>
                                          <p:spTgt spid="18">
                                            <p:txEl>
                                              <p:pRg st="2" end="2"/>
                                            </p:txEl>
                                          </p:spTgt>
                                        </p:tgtEl>
                                      </p:cBhvr>
                                    </p:animEffect>
                                  </p:childTnLst>
                                </p:cTn>
                              </p:par>
                            </p:childTnLst>
                          </p:cTn>
                        </p:par>
                        <p:par>
                          <p:cTn id="56" fill="hold" nodeType="afterGroup">
                            <p:stCondLst>
                              <p:cond delay="6500"/>
                            </p:stCondLst>
                            <p:childTnLst>
                              <p:par>
                                <p:cTn id="57" presetID="10" presetClass="entr" presetSubtype="0" fill="hold" nodeType="afterEffect">
                                  <p:stCondLst>
                                    <p:cond delay="0"/>
                                  </p:stCondLst>
                                  <p:childTnLst>
                                    <p:set>
                                      <p:cBhvr>
                                        <p:cTn id="58" dur="1" fill="hold">
                                          <p:stCondLst>
                                            <p:cond delay="0"/>
                                          </p:stCondLst>
                                        </p:cTn>
                                        <p:tgtEl>
                                          <p:spTgt spid="18">
                                            <p:txEl>
                                              <p:pRg st="3" end="3"/>
                                            </p:txEl>
                                          </p:spTgt>
                                        </p:tgtEl>
                                        <p:attrNameLst>
                                          <p:attrName>style.visibility</p:attrName>
                                        </p:attrNameLst>
                                      </p:cBhvr>
                                      <p:to>
                                        <p:strVal val="visible"/>
                                      </p:to>
                                    </p:set>
                                    <p:animEffect transition="in" filter="fade">
                                      <p:cBhvr>
                                        <p:cTn id="59" dur="500"/>
                                        <p:tgtEl>
                                          <p:spTgt spid="18">
                                            <p:txEl>
                                              <p:pRg st="3" end="3"/>
                                            </p:txEl>
                                          </p:spTgt>
                                        </p:tgtEl>
                                      </p:cBhvr>
                                    </p:animEffect>
                                  </p:childTnLst>
                                </p:cTn>
                              </p:par>
                            </p:childTnLst>
                          </p:cTn>
                        </p:par>
                        <p:par>
                          <p:cTn id="60" fill="hold" nodeType="afterGroup">
                            <p:stCondLst>
                              <p:cond delay="7000"/>
                            </p:stCondLst>
                            <p:childTnLst>
                              <p:par>
                                <p:cTn id="61" presetID="10" presetClass="entr" presetSubtype="0" fill="hold" nodeType="afterEffect">
                                  <p:stCondLst>
                                    <p:cond delay="0"/>
                                  </p:stCondLst>
                                  <p:childTnLst>
                                    <p:set>
                                      <p:cBhvr>
                                        <p:cTn id="62" dur="1" fill="hold">
                                          <p:stCondLst>
                                            <p:cond delay="0"/>
                                          </p:stCondLst>
                                        </p:cTn>
                                        <p:tgtEl>
                                          <p:spTgt spid="18">
                                            <p:txEl>
                                              <p:pRg st="4" end="4"/>
                                            </p:txEl>
                                          </p:spTgt>
                                        </p:tgtEl>
                                        <p:attrNameLst>
                                          <p:attrName>style.visibility</p:attrName>
                                        </p:attrNameLst>
                                      </p:cBhvr>
                                      <p:to>
                                        <p:strVal val="visible"/>
                                      </p:to>
                                    </p:set>
                                    <p:animEffect transition="in" filter="fade">
                                      <p:cBhvr>
                                        <p:cTn id="63" dur="500"/>
                                        <p:tgtEl>
                                          <p:spTgt spid="18">
                                            <p:txEl>
                                              <p:pRg st="4" end="4"/>
                                            </p:txEl>
                                          </p:spTgt>
                                        </p:tgtEl>
                                      </p:cBhvr>
                                    </p:animEffect>
                                  </p:childTnLst>
                                </p:cTn>
                              </p:par>
                            </p:childTnLst>
                          </p:cTn>
                        </p:par>
                        <p:par>
                          <p:cTn id="64" fill="hold" nodeType="afterGroup">
                            <p:stCondLst>
                              <p:cond delay="7500"/>
                            </p:stCondLst>
                            <p:childTnLst>
                              <p:par>
                                <p:cTn id="65" presetID="10" presetClass="entr" presetSubtype="0" fill="hold" nodeType="afterEffect">
                                  <p:stCondLst>
                                    <p:cond delay="0"/>
                                  </p:stCondLst>
                                  <p:childTnLst>
                                    <p:set>
                                      <p:cBhvr>
                                        <p:cTn id="66" dur="1" fill="hold">
                                          <p:stCondLst>
                                            <p:cond delay="0"/>
                                          </p:stCondLst>
                                        </p:cTn>
                                        <p:tgtEl>
                                          <p:spTgt spid="18">
                                            <p:txEl>
                                              <p:pRg st="5" end="5"/>
                                            </p:txEl>
                                          </p:spTgt>
                                        </p:tgtEl>
                                        <p:attrNameLst>
                                          <p:attrName>style.visibility</p:attrName>
                                        </p:attrNameLst>
                                      </p:cBhvr>
                                      <p:to>
                                        <p:strVal val="visible"/>
                                      </p:to>
                                    </p:set>
                                    <p:animEffect transition="in" filter="fade">
                                      <p:cBhvr>
                                        <p:cTn id="67" dur="500"/>
                                        <p:tgtEl>
                                          <p:spTgt spid="18">
                                            <p:txEl>
                                              <p:pRg st="5" end="5"/>
                                            </p:txEl>
                                          </p:spTgt>
                                        </p:tgtEl>
                                      </p:cBhvr>
                                    </p:animEffect>
                                  </p:childTnLst>
                                </p:cTn>
                              </p:par>
                            </p:childTnLst>
                          </p:cTn>
                        </p:par>
                        <p:par>
                          <p:cTn id="68" fill="hold" nodeType="afterGroup">
                            <p:stCondLst>
                              <p:cond delay="8000"/>
                            </p:stCondLst>
                            <p:childTnLst>
                              <p:par>
                                <p:cTn id="69" presetID="10" presetClass="entr" presetSubtype="0" fill="hold" nodeType="afterEffect">
                                  <p:stCondLst>
                                    <p:cond delay="0"/>
                                  </p:stCondLst>
                                  <p:childTnLst>
                                    <p:set>
                                      <p:cBhvr>
                                        <p:cTn id="70" dur="1" fill="hold">
                                          <p:stCondLst>
                                            <p:cond delay="0"/>
                                          </p:stCondLst>
                                        </p:cTn>
                                        <p:tgtEl>
                                          <p:spTgt spid="18">
                                            <p:txEl>
                                              <p:pRg st="6" end="6"/>
                                            </p:txEl>
                                          </p:spTgt>
                                        </p:tgtEl>
                                        <p:attrNameLst>
                                          <p:attrName>style.visibility</p:attrName>
                                        </p:attrNameLst>
                                      </p:cBhvr>
                                      <p:to>
                                        <p:strVal val="visible"/>
                                      </p:to>
                                    </p:set>
                                    <p:animEffect transition="in" filter="fade">
                                      <p:cBhvr>
                                        <p:cTn id="71" dur="500"/>
                                        <p:tgtEl>
                                          <p:spTgt spid="18">
                                            <p:txEl>
                                              <p:pRg st="6" end="6"/>
                                            </p:txEl>
                                          </p:spTgt>
                                        </p:tgtEl>
                                      </p:cBhvr>
                                    </p:animEffect>
                                  </p:childTnLst>
                                </p:cTn>
                              </p:par>
                            </p:childTnLst>
                          </p:cTn>
                        </p:par>
                        <p:par>
                          <p:cTn id="72" fill="hold" nodeType="afterGroup">
                            <p:stCondLst>
                              <p:cond delay="8500"/>
                            </p:stCondLst>
                            <p:childTnLst>
                              <p:par>
                                <p:cTn id="73" presetID="10" presetClass="entr" presetSubtype="0" fill="hold" nodeType="afterEffect">
                                  <p:stCondLst>
                                    <p:cond delay="0"/>
                                  </p:stCondLst>
                                  <p:childTnLst>
                                    <p:set>
                                      <p:cBhvr>
                                        <p:cTn id="74" dur="1" fill="hold">
                                          <p:stCondLst>
                                            <p:cond delay="0"/>
                                          </p:stCondLst>
                                        </p:cTn>
                                        <p:tgtEl>
                                          <p:spTgt spid="18">
                                            <p:txEl>
                                              <p:pRg st="7" end="7"/>
                                            </p:txEl>
                                          </p:spTgt>
                                        </p:tgtEl>
                                        <p:attrNameLst>
                                          <p:attrName>style.visibility</p:attrName>
                                        </p:attrNameLst>
                                      </p:cBhvr>
                                      <p:to>
                                        <p:strVal val="visible"/>
                                      </p:to>
                                    </p:set>
                                    <p:animEffect transition="in" filter="fade">
                                      <p:cBhvr>
                                        <p:cTn id="75" dur="500"/>
                                        <p:tgtEl>
                                          <p:spTgt spid="18">
                                            <p:txEl>
                                              <p:pRg st="7" end="7"/>
                                            </p:txEl>
                                          </p:spTgt>
                                        </p:tgtEl>
                                      </p:cBhvr>
                                    </p:animEffect>
                                  </p:childTnLst>
                                </p:cTn>
                              </p:par>
                            </p:childTnLst>
                          </p:cTn>
                        </p:par>
                        <p:par>
                          <p:cTn id="76" fill="hold" nodeType="afterGroup">
                            <p:stCondLst>
                              <p:cond delay="9000"/>
                            </p:stCondLst>
                            <p:childTnLst>
                              <p:par>
                                <p:cTn id="77" presetID="10" presetClass="entr" presetSubtype="0" fill="hold" nodeType="afterEffect">
                                  <p:stCondLst>
                                    <p:cond delay="0"/>
                                  </p:stCondLst>
                                  <p:childTnLst>
                                    <p:set>
                                      <p:cBhvr>
                                        <p:cTn id="78" dur="1" fill="hold">
                                          <p:stCondLst>
                                            <p:cond delay="0"/>
                                          </p:stCondLst>
                                        </p:cTn>
                                        <p:tgtEl>
                                          <p:spTgt spid="18">
                                            <p:txEl>
                                              <p:pRg st="8" end="8"/>
                                            </p:txEl>
                                          </p:spTgt>
                                        </p:tgtEl>
                                        <p:attrNameLst>
                                          <p:attrName>style.visibility</p:attrName>
                                        </p:attrNameLst>
                                      </p:cBhvr>
                                      <p:to>
                                        <p:strVal val="visible"/>
                                      </p:to>
                                    </p:set>
                                    <p:animEffect transition="in" filter="fade">
                                      <p:cBhvr>
                                        <p:cTn id="79" dur="500"/>
                                        <p:tgtEl>
                                          <p:spTgt spid="18">
                                            <p:txEl>
                                              <p:pRg st="8" end="8"/>
                                            </p:txEl>
                                          </p:spTgt>
                                        </p:tgtEl>
                                      </p:cBhvr>
                                    </p:animEffect>
                                  </p:childTnLst>
                                </p:cTn>
                              </p:par>
                            </p:childTnLst>
                          </p:cTn>
                        </p:par>
                        <p:par>
                          <p:cTn id="80" fill="hold" nodeType="afterGroup">
                            <p:stCondLst>
                              <p:cond delay="9500"/>
                            </p:stCondLst>
                            <p:childTnLst>
                              <p:par>
                                <p:cTn id="81" presetID="10" presetClass="entr" presetSubtype="0" fill="hold" nodeType="afterEffect">
                                  <p:stCondLst>
                                    <p:cond delay="0"/>
                                  </p:stCondLst>
                                  <p:childTnLst>
                                    <p:set>
                                      <p:cBhvr>
                                        <p:cTn id="82" dur="1" fill="hold">
                                          <p:stCondLst>
                                            <p:cond delay="0"/>
                                          </p:stCondLst>
                                        </p:cTn>
                                        <p:tgtEl>
                                          <p:spTgt spid="18">
                                            <p:txEl>
                                              <p:pRg st="9" end="9"/>
                                            </p:txEl>
                                          </p:spTgt>
                                        </p:tgtEl>
                                        <p:attrNameLst>
                                          <p:attrName>style.visibility</p:attrName>
                                        </p:attrNameLst>
                                      </p:cBhvr>
                                      <p:to>
                                        <p:strVal val="visible"/>
                                      </p:to>
                                    </p:set>
                                    <p:animEffect transition="in" filter="fade">
                                      <p:cBhvr>
                                        <p:cTn id="83" dur="500"/>
                                        <p:tgtEl>
                                          <p:spTgt spid="18">
                                            <p:txEl>
                                              <p:pRg st="9" end="9"/>
                                            </p:txEl>
                                          </p:spTgt>
                                        </p:tgtEl>
                                      </p:cBhvr>
                                    </p:animEffect>
                                  </p:childTnLst>
                                </p:cTn>
                              </p:par>
                            </p:childTnLst>
                          </p:cTn>
                        </p:par>
                        <p:par>
                          <p:cTn id="84" fill="hold" nodeType="afterGroup">
                            <p:stCondLst>
                              <p:cond delay="10000"/>
                            </p:stCondLst>
                            <p:childTnLst>
                              <p:par>
                                <p:cTn id="85" presetID="10" presetClass="entr" presetSubtype="0" fill="hold" nodeType="afterEffect">
                                  <p:stCondLst>
                                    <p:cond delay="0"/>
                                  </p:stCondLst>
                                  <p:childTnLst>
                                    <p:set>
                                      <p:cBhvr>
                                        <p:cTn id="86" dur="1" fill="hold">
                                          <p:stCondLst>
                                            <p:cond delay="0"/>
                                          </p:stCondLst>
                                        </p:cTn>
                                        <p:tgtEl>
                                          <p:spTgt spid="18">
                                            <p:txEl>
                                              <p:pRg st="10" end="10"/>
                                            </p:txEl>
                                          </p:spTgt>
                                        </p:tgtEl>
                                        <p:attrNameLst>
                                          <p:attrName>style.visibility</p:attrName>
                                        </p:attrNameLst>
                                      </p:cBhvr>
                                      <p:to>
                                        <p:strVal val="visible"/>
                                      </p:to>
                                    </p:set>
                                    <p:animEffect transition="in" filter="fade">
                                      <p:cBhvr>
                                        <p:cTn id="87" dur="500"/>
                                        <p:tgtEl>
                                          <p:spTgt spid="18">
                                            <p:txEl>
                                              <p:pRg st="10" end="10"/>
                                            </p:txEl>
                                          </p:spTgt>
                                        </p:tgtEl>
                                      </p:cBhvr>
                                    </p:animEffect>
                                  </p:childTnLst>
                                </p:cTn>
                              </p:par>
                            </p:childTnLst>
                          </p:cTn>
                        </p:par>
                        <p:par>
                          <p:cTn id="88" fill="hold" nodeType="afterGroup">
                            <p:stCondLst>
                              <p:cond delay="10500"/>
                            </p:stCondLst>
                            <p:childTnLst>
                              <p:par>
                                <p:cTn id="89" presetID="10" presetClass="entr" presetSubtype="0" fill="hold" nodeType="afterEffect">
                                  <p:stCondLst>
                                    <p:cond delay="0"/>
                                  </p:stCondLst>
                                  <p:childTnLst>
                                    <p:set>
                                      <p:cBhvr>
                                        <p:cTn id="90" dur="1" fill="hold">
                                          <p:stCondLst>
                                            <p:cond delay="0"/>
                                          </p:stCondLst>
                                        </p:cTn>
                                        <p:tgtEl>
                                          <p:spTgt spid="18">
                                            <p:txEl>
                                              <p:pRg st="11" end="11"/>
                                            </p:txEl>
                                          </p:spTgt>
                                        </p:tgtEl>
                                        <p:attrNameLst>
                                          <p:attrName>style.visibility</p:attrName>
                                        </p:attrNameLst>
                                      </p:cBhvr>
                                      <p:to>
                                        <p:strVal val="visible"/>
                                      </p:to>
                                    </p:set>
                                    <p:animEffect transition="in" filter="fade">
                                      <p:cBhvr>
                                        <p:cTn id="91" dur="500"/>
                                        <p:tgtEl>
                                          <p:spTgt spid="18">
                                            <p:txEl>
                                              <p:pRg st="11" end="11"/>
                                            </p:txEl>
                                          </p:spTgt>
                                        </p:tgtEl>
                                      </p:cBhvr>
                                    </p:animEffect>
                                  </p:childTnLst>
                                </p:cTn>
                              </p:par>
                            </p:childTnLst>
                          </p:cTn>
                        </p:par>
                        <p:par>
                          <p:cTn id="92" fill="hold" nodeType="afterGroup">
                            <p:stCondLst>
                              <p:cond delay="11000"/>
                            </p:stCondLst>
                            <p:childTnLst>
                              <p:par>
                                <p:cTn id="93" presetID="10" presetClass="entr" presetSubtype="0" fill="hold" nodeType="afterEffect">
                                  <p:stCondLst>
                                    <p:cond delay="0"/>
                                  </p:stCondLst>
                                  <p:childTnLst>
                                    <p:set>
                                      <p:cBhvr>
                                        <p:cTn id="94" dur="1" fill="hold">
                                          <p:stCondLst>
                                            <p:cond delay="0"/>
                                          </p:stCondLst>
                                        </p:cTn>
                                        <p:tgtEl>
                                          <p:spTgt spid="18">
                                            <p:txEl>
                                              <p:pRg st="12" end="12"/>
                                            </p:txEl>
                                          </p:spTgt>
                                        </p:tgtEl>
                                        <p:attrNameLst>
                                          <p:attrName>style.visibility</p:attrName>
                                        </p:attrNameLst>
                                      </p:cBhvr>
                                      <p:to>
                                        <p:strVal val="visible"/>
                                      </p:to>
                                    </p:set>
                                    <p:animEffect transition="in" filter="fade">
                                      <p:cBhvr>
                                        <p:cTn id="95" dur="500"/>
                                        <p:tgtEl>
                                          <p:spTgt spid="18">
                                            <p:txEl>
                                              <p:pRg st="12" end="12"/>
                                            </p:txEl>
                                          </p:spTgt>
                                        </p:tgtEl>
                                      </p:cBhvr>
                                    </p:animEffect>
                                  </p:childTnLst>
                                </p:cTn>
                              </p:par>
                            </p:childTnLst>
                          </p:cTn>
                        </p:par>
                        <p:par>
                          <p:cTn id="96" fill="hold" nodeType="afterGroup">
                            <p:stCondLst>
                              <p:cond delay="11500"/>
                            </p:stCondLst>
                            <p:childTnLst>
                              <p:par>
                                <p:cTn id="97" presetID="10" presetClass="entr" presetSubtype="0" fill="hold" nodeType="afterEffect">
                                  <p:stCondLst>
                                    <p:cond delay="0"/>
                                  </p:stCondLst>
                                  <p:childTnLst>
                                    <p:set>
                                      <p:cBhvr>
                                        <p:cTn id="98" dur="1" fill="hold">
                                          <p:stCondLst>
                                            <p:cond delay="0"/>
                                          </p:stCondLst>
                                        </p:cTn>
                                        <p:tgtEl>
                                          <p:spTgt spid="18">
                                            <p:txEl>
                                              <p:pRg st="13" end="13"/>
                                            </p:txEl>
                                          </p:spTgt>
                                        </p:tgtEl>
                                        <p:attrNameLst>
                                          <p:attrName>style.visibility</p:attrName>
                                        </p:attrNameLst>
                                      </p:cBhvr>
                                      <p:to>
                                        <p:strVal val="visible"/>
                                      </p:to>
                                    </p:set>
                                    <p:animEffect transition="in" filter="fade">
                                      <p:cBhvr>
                                        <p:cTn id="99" dur="500"/>
                                        <p:tgtEl>
                                          <p:spTgt spid="18">
                                            <p:txEl>
                                              <p:pRg st="13" end="13"/>
                                            </p:txEl>
                                          </p:spTgt>
                                        </p:tgtEl>
                                      </p:cBhvr>
                                    </p:animEffect>
                                  </p:childTnLst>
                                </p:cTn>
                              </p:par>
                            </p:childTnLst>
                          </p:cTn>
                        </p:par>
                        <p:par>
                          <p:cTn id="100" fill="hold" nodeType="afterGroup">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18">
                                            <p:txEl>
                                              <p:pRg st="14" end="14"/>
                                            </p:txEl>
                                          </p:spTgt>
                                        </p:tgtEl>
                                        <p:attrNameLst>
                                          <p:attrName>style.visibility</p:attrName>
                                        </p:attrNameLst>
                                      </p:cBhvr>
                                      <p:to>
                                        <p:strVal val="visible"/>
                                      </p:to>
                                    </p:set>
                                    <p:animEffect transition="in" filter="fade">
                                      <p:cBhvr>
                                        <p:cTn id="103" dur="500"/>
                                        <p:tgtEl>
                                          <p:spTgt spid="18">
                                            <p:txEl>
                                              <p:pRg st="14" end="14"/>
                                            </p:txEl>
                                          </p:spTgt>
                                        </p:tgtEl>
                                      </p:cBhvr>
                                    </p:animEffect>
                                  </p:childTnLst>
                                </p:cTn>
                              </p:par>
                            </p:childTnLst>
                          </p:cTn>
                        </p:par>
                        <p:par>
                          <p:cTn id="104" fill="hold" nodeType="afterGroup">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18">
                                            <p:txEl>
                                              <p:pRg st="15" end="15"/>
                                            </p:txEl>
                                          </p:spTgt>
                                        </p:tgtEl>
                                        <p:attrNameLst>
                                          <p:attrName>style.visibility</p:attrName>
                                        </p:attrNameLst>
                                      </p:cBhvr>
                                      <p:to>
                                        <p:strVal val="visible"/>
                                      </p:to>
                                    </p:set>
                                    <p:animEffect transition="in" filter="fade">
                                      <p:cBhvr>
                                        <p:cTn id="107" dur="500"/>
                                        <p:tgtEl>
                                          <p:spTgt spid="18">
                                            <p:txEl>
                                              <p:pRg st="15" end="15"/>
                                            </p:txEl>
                                          </p:spTgt>
                                        </p:tgtEl>
                                      </p:cBhvr>
                                    </p:animEffect>
                                  </p:childTnLst>
                                </p:cTn>
                              </p:par>
                            </p:childTnLst>
                          </p:cTn>
                        </p:par>
                        <p:par>
                          <p:cTn id="108" fill="hold" nodeType="afterGroup">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18">
                                            <p:txEl>
                                              <p:pRg st="16" end="16"/>
                                            </p:txEl>
                                          </p:spTgt>
                                        </p:tgtEl>
                                        <p:attrNameLst>
                                          <p:attrName>style.visibility</p:attrName>
                                        </p:attrNameLst>
                                      </p:cBhvr>
                                      <p:to>
                                        <p:strVal val="visible"/>
                                      </p:to>
                                    </p:set>
                                    <p:animEffect transition="in" filter="fade">
                                      <p:cBhvr>
                                        <p:cTn id="111" dur="500"/>
                                        <p:tgtEl>
                                          <p:spTgt spid="18">
                                            <p:txEl>
                                              <p:pRg st="16" end="16"/>
                                            </p:txEl>
                                          </p:spTgt>
                                        </p:tgtEl>
                                      </p:cBhvr>
                                    </p:animEffect>
                                  </p:childTnLst>
                                </p:cTn>
                              </p:par>
                            </p:childTnLst>
                          </p:cTn>
                        </p:par>
                        <p:par>
                          <p:cTn id="112" fill="hold" nodeType="afterGroup">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18">
                                            <p:txEl>
                                              <p:pRg st="17" end="17"/>
                                            </p:txEl>
                                          </p:spTgt>
                                        </p:tgtEl>
                                        <p:attrNameLst>
                                          <p:attrName>style.visibility</p:attrName>
                                        </p:attrNameLst>
                                      </p:cBhvr>
                                      <p:to>
                                        <p:strVal val="visible"/>
                                      </p:to>
                                    </p:set>
                                    <p:animEffect transition="in" filter="fade">
                                      <p:cBhvr>
                                        <p:cTn id="115" dur="500"/>
                                        <p:tgtEl>
                                          <p:spTgt spid="18">
                                            <p:txEl>
                                              <p:pRg st="17" end="17"/>
                                            </p:txEl>
                                          </p:spTgt>
                                        </p:tgtEl>
                                      </p:cBhvr>
                                    </p:animEffect>
                                  </p:childTnLst>
                                </p:cTn>
                              </p:par>
                            </p:childTnLst>
                          </p:cTn>
                        </p:par>
                        <p:par>
                          <p:cTn id="116" fill="hold" nodeType="afterGroup">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18">
                                            <p:txEl>
                                              <p:pRg st="18" end="18"/>
                                            </p:txEl>
                                          </p:spTgt>
                                        </p:tgtEl>
                                        <p:attrNameLst>
                                          <p:attrName>style.visibility</p:attrName>
                                        </p:attrNameLst>
                                      </p:cBhvr>
                                      <p:to>
                                        <p:strVal val="visible"/>
                                      </p:to>
                                    </p:set>
                                    <p:animEffect transition="in" filter="fade">
                                      <p:cBhvr>
                                        <p:cTn id="119" dur="500"/>
                                        <p:tgtEl>
                                          <p:spTgt spid="18">
                                            <p:txEl>
                                              <p:pRg st="18" end="18"/>
                                            </p:txEl>
                                          </p:spTgt>
                                        </p:tgtEl>
                                      </p:cBhvr>
                                    </p:animEffect>
                                  </p:childTnLst>
                                </p:cTn>
                              </p:par>
                            </p:childTnLst>
                          </p:cTn>
                        </p:par>
                        <p:par>
                          <p:cTn id="120" fill="hold" nodeType="afterGroup">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18">
                                            <p:txEl>
                                              <p:pRg st="19" end="19"/>
                                            </p:txEl>
                                          </p:spTgt>
                                        </p:tgtEl>
                                        <p:attrNameLst>
                                          <p:attrName>style.visibility</p:attrName>
                                        </p:attrNameLst>
                                      </p:cBhvr>
                                      <p:to>
                                        <p:strVal val="visible"/>
                                      </p:to>
                                    </p:set>
                                    <p:animEffect transition="in" filter="fade">
                                      <p:cBhvr>
                                        <p:cTn id="123" dur="500"/>
                                        <p:tgtEl>
                                          <p:spTgt spid="18">
                                            <p:txEl>
                                              <p:pRg st="19" end="19"/>
                                            </p:txEl>
                                          </p:spTgt>
                                        </p:tgtEl>
                                      </p:cBhvr>
                                    </p:animEffect>
                                  </p:childTnLst>
                                </p:cTn>
                              </p:par>
                            </p:childTnLst>
                          </p:cTn>
                        </p:par>
                        <p:par>
                          <p:cTn id="124" fill="hold" nodeType="afterGroup">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18">
                                            <p:txEl>
                                              <p:pRg st="20" end="20"/>
                                            </p:txEl>
                                          </p:spTgt>
                                        </p:tgtEl>
                                        <p:attrNameLst>
                                          <p:attrName>style.visibility</p:attrName>
                                        </p:attrNameLst>
                                      </p:cBhvr>
                                      <p:to>
                                        <p:strVal val="visible"/>
                                      </p:to>
                                    </p:set>
                                    <p:animEffect transition="in" filter="fade">
                                      <p:cBhvr>
                                        <p:cTn id="127" dur="500"/>
                                        <p:tgtEl>
                                          <p:spTgt spid="18">
                                            <p:txEl>
                                              <p:pRg st="20" end="20"/>
                                            </p:txEl>
                                          </p:spTgt>
                                        </p:tgtEl>
                                      </p:cBhvr>
                                    </p:animEffect>
                                  </p:childTnLst>
                                </p:cTn>
                              </p:par>
                            </p:childTnLst>
                          </p:cTn>
                        </p:par>
                        <p:par>
                          <p:cTn id="128" fill="hold" nodeType="afterGroup">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18">
                                            <p:txEl>
                                              <p:pRg st="21" end="21"/>
                                            </p:txEl>
                                          </p:spTgt>
                                        </p:tgtEl>
                                        <p:attrNameLst>
                                          <p:attrName>style.visibility</p:attrName>
                                        </p:attrNameLst>
                                      </p:cBhvr>
                                      <p:to>
                                        <p:strVal val="visible"/>
                                      </p:to>
                                    </p:set>
                                    <p:animEffect transition="in" filter="fade">
                                      <p:cBhvr>
                                        <p:cTn id="131" dur="500"/>
                                        <p:tgtEl>
                                          <p:spTgt spid="18">
                                            <p:txEl>
                                              <p:pRg st="21" end="21"/>
                                            </p:txEl>
                                          </p:spTgt>
                                        </p:tgtEl>
                                      </p:cBhvr>
                                    </p:animEffect>
                                  </p:childTnLst>
                                </p:cTn>
                              </p:par>
                            </p:childTnLst>
                          </p:cTn>
                        </p:par>
                        <p:par>
                          <p:cTn id="132" fill="hold" nodeType="afterGroup">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18">
                                            <p:txEl>
                                              <p:pRg st="22" end="22"/>
                                            </p:txEl>
                                          </p:spTgt>
                                        </p:tgtEl>
                                        <p:attrNameLst>
                                          <p:attrName>style.visibility</p:attrName>
                                        </p:attrNameLst>
                                      </p:cBhvr>
                                      <p:to>
                                        <p:strVal val="visible"/>
                                      </p:to>
                                    </p:set>
                                    <p:animEffect transition="in" filter="fade">
                                      <p:cBhvr>
                                        <p:cTn id="135" dur="500"/>
                                        <p:tgtEl>
                                          <p:spTgt spid="18">
                                            <p:txEl>
                                              <p:pRg st="22" end="22"/>
                                            </p:txEl>
                                          </p:spTgt>
                                        </p:tgtEl>
                                      </p:cBhvr>
                                    </p:animEffect>
                                  </p:childTnLst>
                                </p:cTn>
                              </p:par>
                            </p:childTnLst>
                          </p:cTn>
                        </p:par>
                        <p:par>
                          <p:cTn id="136" fill="hold" nodeType="afterGroup">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20">
                                            <p:txEl>
                                              <p:pRg st="0" end="0"/>
                                            </p:txEl>
                                          </p:spTgt>
                                        </p:tgtEl>
                                        <p:attrNameLst>
                                          <p:attrName>style.visibility</p:attrName>
                                        </p:attrNameLst>
                                      </p:cBhvr>
                                      <p:to>
                                        <p:strVal val="visible"/>
                                      </p:to>
                                    </p:set>
                                    <p:animEffect transition="in" filter="fade">
                                      <p:cBhvr>
                                        <p:cTn id="13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1"/>
          <p:cNvSpPr>
            <a:spLocks noChangeArrowheads="1"/>
          </p:cNvSpPr>
          <p:nvPr/>
        </p:nvSpPr>
        <p:spPr bwMode="auto">
          <a:xfrm>
            <a:off x="-14288" y="34925"/>
            <a:ext cx="9144001" cy="1289050"/>
          </a:xfrm>
          <a:prstGeom prst="rect">
            <a:avLst/>
          </a:prstGeom>
          <a:solidFill>
            <a:srgbClr val="00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base">
              <a:spcBef>
                <a:spcPct val="0"/>
              </a:spcBef>
              <a:spcAft>
                <a:spcPct val="0"/>
              </a:spcAft>
              <a:buFont typeface="Arial" pitchFamily="34" charset="0"/>
              <a:buNone/>
            </a:pPr>
            <a:r>
              <a:rPr lang="ru-RU" altLang="en-US" sz="1400" b="1">
                <a:solidFill>
                  <a:srgbClr val="FFFFFF"/>
                </a:solidFill>
                <a:latin typeface="Arial" pitchFamily="34" charset="0"/>
                <a:cs typeface="Arial" pitchFamily="34" charset="0"/>
              </a:rPr>
              <a:t>2014 ж. 10 айындағы өңірлер бойынша  9-18 жас арасындағы суицид деңгейі </a:t>
            </a:r>
            <a:r>
              <a:rPr lang="en-US" altLang="en-US" sz="1400" b="1">
                <a:solidFill>
                  <a:srgbClr val="FFFFFF"/>
                </a:solidFill>
                <a:latin typeface="Arial" pitchFamily="34" charset="0"/>
                <a:cs typeface="Arial" pitchFamily="34" charset="0"/>
              </a:rPr>
              <a:t> </a:t>
            </a:r>
            <a:endParaRPr lang="ru-RU" altLang="en-US" sz="1400" b="1">
              <a:solidFill>
                <a:srgbClr val="FFFFFF"/>
              </a:solidFill>
              <a:latin typeface="Arial" pitchFamily="34" charset="0"/>
              <a:cs typeface="Arial" pitchFamily="34" charset="0"/>
            </a:endParaRPr>
          </a:p>
          <a:p>
            <a:pPr algn="ctr" fontAlgn="base">
              <a:spcBef>
                <a:spcPct val="0"/>
              </a:spcBef>
              <a:spcAft>
                <a:spcPct val="0"/>
              </a:spcAft>
              <a:buFont typeface="Arial" pitchFamily="34" charset="0"/>
              <a:buNone/>
            </a:pPr>
            <a:r>
              <a:rPr lang="en-US" altLang="en-US">
                <a:solidFill>
                  <a:srgbClr val="FFFFFF"/>
                </a:solidFill>
                <a:latin typeface="Arial Narrow" pitchFamily="34" charset="0"/>
                <a:cs typeface="Arial" pitchFamily="34" charset="0"/>
              </a:rPr>
              <a:t>(</a:t>
            </a:r>
            <a:r>
              <a:rPr lang="kk-KZ" altLang="en-US">
                <a:solidFill>
                  <a:srgbClr val="FFFFFF"/>
                </a:solidFill>
                <a:latin typeface="Arial Narrow" pitchFamily="34" charset="0"/>
                <a:cs typeface="Arial" pitchFamily="34" charset="0"/>
              </a:rPr>
              <a:t>осы жас аралығындағы </a:t>
            </a:r>
            <a:r>
              <a:rPr lang="ru-RU" altLang="en-US" sz="1400">
                <a:solidFill>
                  <a:srgbClr val="FFFFFF"/>
                </a:solidFill>
                <a:latin typeface="Arial" pitchFamily="34" charset="0"/>
                <a:cs typeface="Arial" pitchFamily="34" charset="0"/>
              </a:rPr>
              <a:t>100 000 адамға шаққандағы коэффициент)</a:t>
            </a:r>
          </a:p>
          <a:p>
            <a:pPr algn="ctr" fontAlgn="base">
              <a:spcBef>
                <a:spcPct val="0"/>
              </a:spcBef>
              <a:spcAft>
                <a:spcPct val="0"/>
              </a:spcAft>
              <a:buFont typeface="Arial" pitchFamily="34" charset="0"/>
              <a:buNone/>
            </a:pPr>
            <a:r>
              <a:rPr lang="ru-RU" altLang="en-US">
                <a:solidFill>
                  <a:srgbClr val="FFFF00"/>
                </a:solidFill>
                <a:latin typeface="Arial" pitchFamily="34" charset="0"/>
                <a:cs typeface="Arial" pitchFamily="34" charset="0"/>
              </a:rPr>
              <a:t>(ҚР Бас прокуратурасы мен ҚР БҒМ деректерінің негізіндегі талдау)</a:t>
            </a:r>
            <a:endParaRPr lang="en-GB" altLang="en-US">
              <a:solidFill>
                <a:srgbClr val="FFFF00"/>
              </a:solidFill>
              <a:latin typeface="Arial" pitchFamily="34" charset="0"/>
              <a:cs typeface="Arial" pitchFamily="34" charset="0"/>
            </a:endParaRPr>
          </a:p>
        </p:txBody>
      </p:sp>
      <p:pic>
        <p:nvPicPr>
          <p:cNvPr id="3072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825" y="1366838"/>
            <a:ext cx="8669338" cy="4941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4" name="Прямоугольник 5"/>
          <p:cNvSpPr>
            <a:spLocks noChangeArrowheads="1"/>
          </p:cNvSpPr>
          <p:nvPr/>
        </p:nvSpPr>
        <p:spPr bwMode="auto">
          <a:xfrm rot="-3600000">
            <a:off x="353219" y="4953794"/>
            <a:ext cx="1073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fontAlgn="base">
              <a:spcBef>
                <a:spcPct val="0"/>
              </a:spcBef>
              <a:spcAft>
                <a:spcPct val="0"/>
              </a:spcAft>
            </a:pPr>
            <a:r>
              <a:rPr lang="ru-RU" altLang="en-US">
                <a:solidFill>
                  <a:srgbClr val="002060"/>
                </a:solidFill>
                <a:cs typeface="Arial" pitchFamily="34" charset="0"/>
              </a:rPr>
              <a:t>Астана </a:t>
            </a:r>
            <a:r>
              <a:rPr lang="kk-KZ" altLang="en-US">
                <a:solidFill>
                  <a:srgbClr val="002060"/>
                </a:solidFill>
                <a:cs typeface="Arial" pitchFamily="34" charset="0"/>
              </a:rPr>
              <a:t>қ.</a:t>
            </a:r>
            <a:endParaRPr lang="ru-RU" altLang="en-US">
              <a:solidFill>
                <a:srgbClr val="002060"/>
              </a:solidFill>
              <a:cs typeface="Arial" pitchFamily="34" charset="0"/>
            </a:endParaRPr>
          </a:p>
        </p:txBody>
      </p:sp>
      <p:sp>
        <p:nvSpPr>
          <p:cNvPr id="30725" name="Прямоугольник 6"/>
          <p:cNvSpPr>
            <a:spLocks noChangeArrowheads="1"/>
          </p:cNvSpPr>
          <p:nvPr/>
        </p:nvSpPr>
        <p:spPr bwMode="auto">
          <a:xfrm rot="-3600000">
            <a:off x="564356" y="5176044"/>
            <a:ext cx="15335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fontAlgn="base">
              <a:spcBef>
                <a:spcPct val="0"/>
              </a:spcBef>
              <a:spcAft>
                <a:spcPct val="0"/>
              </a:spcAft>
            </a:pPr>
            <a:r>
              <a:rPr lang="ru-RU" altLang="en-US" sz="1600">
                <a:solidFill>
                  <a:srgbClr val="002060"/>
                </a:solidFill>
                <a:cs typeface="Arial" pitchFamily="34" charset="0"/>
              </a:rPr>
              <a:t>Атырау</a:t>
            </a:r>
            <a:r>
              <a:rPr lang="kk-KZ" altLang="en-US" sz="1600">
                <a:solidFill>
                  <a:srgbClr val="002060"/>
                </a:solidFill>
                <a:cs typeface="Arial" pitchFamily="34" charset="0"/>
              </a:rPr>
              <a:t> облысы</a:t>
            </a:r>
            <a:endParaRPr lang="ru-RU" altLang="en-US" sz="1600">
              <a:solidFill>
                <a:srgbClr val="002060"/>
              </a:solidFill>
              <a:cs typeface="Arial" pitchFamily="34" charset="0"/>
            </a:endParaRPr>
          </a:p>
        </p:txBody>
      </p:sp>
      <p:sp>
        <p:nvSpPr>
          <p:cNvPr id="30726" name="Прямоугольник 7"/>
          <p:cNvSpPr>
            <a:spLocks noChangeArrowheads="1"/>
          </p:cNvSpPr>
          <p:nvPr/>
        </p:nvSpPr>
        <p:spPr bwMode="auto">
          <a:xfrm rot="-3600000">
            <a:off x="1402557" y="4955381"/>
            <a:ext cx="10604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fontAlgn="base">
              <a:spcBef>
                <a:spcPct val="0"/>
              </a:spcBef>
              <a:spcAft>
                <a:spcPct val="0"/>
              </a:spcAft>
            </a:pPr>
            <a:r>
              <a:rPr lang="ru-RU" altLang="en-US" sz="1600">
                <a:solidFill>
                  <a:srgbClr val="002060"/>
                </a:solidFill>
                <a:cs typeface="Arial" pitchFamily="34" charset="0"/>
              </a:rPr>
              <a:t>Алматы</a:t>
            </a:r>
            <a:r>
              <a:rPr lang="kk-KZ" altLang="en-US" sz="1600">
                <a:solidFill>
                  <a:srgbClr val="002060"/>
                </a:solidFill>
                <a:cs typeface="Arial" pitchFamily="34" charset="0"/>
              </a:rPr>
              <a:t> қ.</a:t>
            </a:r>
            <a:endParaRPr lang="ru-RU" altLang="en-US" sz="1600">
              <a:solidFill>
                <a:srgbClr val="002060"/>
              </a:solidFill>
              <a:cs typeface="Arial" pitchFamily="34" charset="0"/>
            </a:endParaRPr>
          </a:p>
        </p:txBody>
      </p:sp>
      <p:sp>
        <p:nvSpPr>
          <p:cNvPr id="30727" name="Прямоугольник 8"/>
          <p:cNvSpPr>
            <a:spLocks noChangeArrowheads="1"/>
          </p:cNvSpPr>
          <p:nvPr/>
        </p:nvSpPr>
        <p:spPr bwMode="auto">
          <a:xfrm rot="-3600000">
            <a:off x="1236663" y="5299075"/>
            <a:ext cx="191293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fontAlgn="base">
              <a:spcBef>
                <a:spcPct val="0"/>
              </a:spcBef>
              <a:spcAft>
                <a:spcPct val="0"/>
              </a:spcAft>
            </a:pPr>
            <a:r>
              <a:rPr lang="kk-KZ" altLang="en-US" sz="1600">
                <a:solidFill>
                  <a:srgbClr val="002060"/>
                </a:solidFill>
                <a:cs typeface="Arial" pitchFamily="34" charset="0"/>
              </a:rPr>
              <a:t>Қ</a:t>
            </a:r>
            <a:r>
              <a:rPr lang="ru-RU" altLang="en-US" sz="1600">
                <a:solidFill>
                  <a:srgbClr val="002060"/>
                </a:solidFill>
                <a:cs typeface="Arial" pitchFamily="34" charset="0"/>
              </a:rPr>
              <a:t>ызылорд</a:t>
            </a:r>
            <a:r>
              <a:rPr lang="kk-KZ" altLang="en-US" sz="1600">
                <a:solidFill>
                  <a:srgbClr val="002060"/>
                </a:solidFill>
                <a:cs typeface="Arial" pitchFamily="34" charset="0"/>
              </a:rPr>
              <a:t>а </a:t>
            </a:r>
            <a:r>
              <a:rPr lang="ru-RU" altLang="en-US" sz="1600">
                <a:solidFill>
                  <a:srgbClr val="002060"/>
                </a:solidFill>
                <a:cs typeface="Arial" pitchFamily="34" charset="0"/>
              </a:rPr>
              <a:t>обл</a:t>
            </a:r>
            <a:r>
              <a:rPr lang="kk-KZ" altLang="en-US" sz="1600">
                <a:solidFill>
                  <a:srgbClr val="002060"/>
                </a:solidFill>
                <a:cs typeface="Arial" pitchFamily="34" charset="0"/>
              </a:rPr>
              <a:t>ысы</a:t>
            </a:r>
            <a:endParaRPr lang="ru-RU" altLang="en-US" sz="1600">
              <a:solidFill>
                <a:srgbClr val="002060"/>
              </a:solidFill>
              <a:cs typeface="Arial" pitchFamily="34" charset="0"/>
            </a:endParaRPr>
          </a:p>
        </p:txBody>
      </p:sp>
      <p:sp>
        <p:nvSpPr>
          <p:cNvPr id="30728" name="Прямоугольник 9"/>
          <p:cNvSpPr>
            <a:spLocks noChangeArrowheads="1"/>
          </p:cNvSpPr>
          <p:nvPr/>
        </p:nvSpPr>
        <p:spPr bwMode="auto">
          <a:xfrm rot="-3600000">
            <a:off x="1915319" y="5182394"/>
            <a:ext cx="15843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fontAlgn="base">
              <a:spcBef>
                <a:spcPct val="0"/>
              </a:spcBef>
              <a:spcAft>
                <a:spcPct val="0"/>
              </a:spcAft>
            </a:pPr>
            <a:r>
              <a:rPr lang="ru-RU" altLang="en-US" sz="1600">
                <a:solidFill>
                  <a:srgbClr val="002060"/>
                </a:solidFill>
                <a:cs typeface="Arial" pitchFamily="34" charset="0"/>
              </a:rPr>
              <a:t>Алмат</a:t>
            </a:r>
            <a:r>
              <a:rPr lang="kk-KZ" altLang="en-US" sz="1600">
                <a:solidFill>
                  <a:srgbClr val="002060"/>
                </a:solidFill>
                <a:cs typeface="Arial" pitchFamily="34" charset="0"/>
              </a:rPr>
              <a:t>ы облысы</a:t>
            </a:r>
            <a:endParaRPr lang="ru-RU" altLang="en-US" sz="1600">
              <a:solidFill>
                <a:srgbClr val="002060"/>
              </a:solidFill>
              <a:cs typeface="Arial" pitchFamily="34" charset="0"/>
            </a:endParaRPr>
          </a:p>
        </p:txBody>
      </p:sp>
      <p:sp>
        <p:nvSpPr>
          <p:cNvPr id="30729" name="Прямоугольник 10"/>
          <p:cNvSpPr>
            <a:spLocks noChangeArrowheads="1"/>
          </p:cNvSpPr>
          <p:nvPr/>
        </p:nvSpPr>
        <p:spPr bwMode="auto">
          <a:xfrm rot="-3600000">
            <a:off x="3153569" y="4734719"/>
            <a:ext cx="54927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fontAlgn="base">
              <a:spcBef>
                <a:spcPct val="0"/>
              </a:spcBef>
              <a:spcAft>
                <a:spcPct val="0"/>
              </a:spcAft>
            </a:pPr>
            <a:r>
              <a:rPr lang="kk-KZ" altLang="en-US" sz="1600">
                <a:solidFill>
                  <a:srgbClr val="002060"/>
                </a:solidFill>
                <a:cs typeface="Arial" pitchFamily="34" charset="0"/>
              </a:rPr>
              <a:t>БҚО</a:t>
            </a:r>
            <a:endParaRPr lang="ru-RU" altLang="en-US" sz="1600">
              <a:solidFill>
                <a:srgbClr val="002060"/>
              </a:solidFill>
              <a:cs typeface="Arial" pitchFamily="34" charset="0"/>
            </a:endParaRPr>
          </a:p>
        </p:txBody>
      </p:sp>
      <p:sp>
        <p:nvSpPr>
          <p:cNvPr id="30730" name="Прямоугольник 11"/>
          <p:cNvSpPr>
            <a:spLocks noChangeArrowheads="1"/>
          </p:cNvSpPr>
          <p:nvPr/>
        </p:nvSpPr>
        <p:spPr bwMode="auto">
          <a:xfrm rot="-3600000">
            <a:off x="2765425" y="5192713"/>
            <a:ext cx="1658937"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fontAlgn="base">
              <a:spcBef>
                <a:spcPct val="0"/>
              </a:spcBef>
              <a:spcAft>
                <a:spcPct val="0"/>
              </a:spcAft>
            </a:pPr>
            <a:r>
              <a:rPr lang="ru-RU" altLang="en-US" sz="1600">
                <a:solidFill>
                  <a:srgbClr val="002060"/>
                </a:solidFill>
                <a:cs typeface="Arial" pitchFamily="34" charset="0"/>
              </a:rPr>
              <a:t>Жамбыл обл</a:t>
            </a:r>
            <a:r>
              <a:rPr lang="kk-KZ" altLang="en-US" sz="1600">
                <a:solidFill>
                  <a:srgbClr val="002060"/>
                </a:solidFill>
                <a:cs typeface="Arial" pitchFamily="34" charset="0"/>
              </a:rPr>
              <a:t>ысы</a:t>
            </a:r>
            <a:endParaRPr lang="ru-RU" altLang="en-US" sz="1600">
              <a:solidFill>
                <a:srgbClr val="002060"/>
              </a:solidFill>
              <a:cs typeface="Arial" pitchFamily="34" charset="0"/>
            </a:endParaRPr>
          </a:p>
        </p:txBody>
      </p:sp>
      <p:sp>
        <p:nvSpPr>
          <p:cNvPr id="30731" name="Прямоугольник 12"/>
          <p:cNvSpPr>
            <a:spLocks noChangeArrowheads="1"/>
          </p:cNvSpPr>
          <p:nvPr/>
        </p:nvSpPr>
        <p:spPr bwMode="auto">
          <a:xfrm rot="-3600000">
            <a:off x="3339306" y="5158582"/>
            <a:ext cx="15271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fontAlgn="base">
              <a:spcBef>
                <a:spcPct val="0"/>
              </a:spcBef>
              <a:spcAft>
                <a:spcPct val="0"/>
              </a:spcAft>
            </a:pPr>
            <a:r>
              <a:rPr lang="ru-RU" altLang="en-US" sz="1600">
                <a:solidFill>
                  <a:srgbClr val="002060"/>
                </a:solidFill>
                <a:cs typeface="Arial" pitchFamily="34" charset="0"/>
              </a:rPr>
              <a:t>А</a:t>
            </a:r>
            <a:r>
              <a:rPr lang="kk-KZ" altLang="en-US" sz="1600">
                <a:solidFill>
                  <a:srgbClr val="002060"/>
                </a:solidFill>
                <a:cs typeface="Arial" pitchFamily="34" charset="0"/>
              </a:rPr>
              <a:t>қ</a:t>
            </a:r>
            <a:r>
              <a:rPr lang="ru-RU" altLang="en-US" sz="1600">
                <a:solidFill>
                  <a:srgbClr val="002060"/>
                </a:solidFill>
                <a:cs typeface="Arial" pitchFamily="34" charset="0"/>
              </a:rPr>
              <a:t>т</a:t>
            </a:r>
            <a:r>
              <a:rPr lang="kk-KZ" altLang="en-US" sz="1600">
                <a:solidFill>
                  <a:srgbClr val="002060"/>
                </a:solidFill>
                <a:cs typeface="Arial" pitchFamily="34" charset="0"/>
              </a:rPr>
              <a:t>ө</a:t>
            </a:r>
            <a:r>
              <a:rPr lang="ru-RU" altLang="en-US" sz="1600">
                <a:solidFill>
                  <a:srgbClr val="002060"/>
                </a:solidFill>
                <a:cs typeface="Arial" pitchFamily="34" charset="0"/>
              </a:rPr>
              <a:t>б</a:t>
            </a:r>
            <a:r>
              <a:rPr lang="kk-KZ" altLang="en-US" sz="1600">
                <a:solidFill>
                  <a:srgbClr val="002060"/>
                </a:solidFill>
                <a:cs typeface="Arial" pitchFamily="34" charset="0"/>
              </a:rPr>
              <a:t>е облысы</a:t>
            </a:r>
            <a:endParaRPr lang="ru-RU" altLang="en-US" sz="1600">
              <a:solidFill>
                <a:srgbClr val="002060"/>
              </a:solidFill>
              <a:cs typeface="Arial" pitchFamily="34" charset="0"/>
            </a:endParaRPr>
          </a:p>
        </p:txBody>
      </p:sp>
      <p:sp>
        <p:nvSpPr>
          <p:cNvPr id="30732" name="Прямоугольник 13"/>
          <p:cNvSpPr>
            <a:spLocks noChangeArrowheads="1"/>
          </p:cNvSpPr>
          <p:nvPr/>
        </p:nvSpPr>
        <p:spPr bwMode="auto">
          <a:xfrm rot="-3600000">
            <a:off x="4975225" y="4725988"/>
            <a:ext cx="576263"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fontAlgn="base">
              <a:spcBef>
                <a:spcPct val="0"/>
              </a:spcBef>
              <a:spcAft>
                <a:spcPct val="0"/>
              </a:spcAft>
            </a:pPr>
            <a:r>
              <a:rPr lang="kk-KZ" altLang="en-US" sz="1600">
                <a:solidFill>
                  <a:srgbClr val="002060"/>
                </a:solidFill>
                <a:cs typeface="Arial" pitchFamily="34" charset="0"/>
              </a:rPr>
              <a:t>ОҚО</a:t>
            </a:r>
            <a:endParaRPr lang="ru-RU" altLang="en-US" sz="1600">
              <a:solidFill>
                <a:srgbClr val="002060"/>
              </a:solidFill>
              <a:cs typeface="Arial" pitchFamily="34" charset="0"/>
            </a:endParaRPr>
          </a:p>
        </p:txBody>
      </p:sp>
      <p:sp>
        <p:nvSpPr>
          <p:cNvPr id="30733" name="Прямоугольник 14"/>
          <p:cNvSpPr>
            <a:spLocks noChangeArrowheads="1"/>
          </p:cNvSpPr>
          <p:nvPr/>
        </p:nvSpPr>
        <p:spPr bwMode="auto">
          <a:xfrm rot="-3600000">
            <a:off x="4441825" y="5303838"/>
            <a:ext cx="1865313"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fontAlgn="base">
              <a:spcBef>
                <a:spcPct val="0"/>
              </a:spcBef>
              <a:spcAft>
                <a:spcPct val="0"/>
              </a:spcAft>
            </a:pPr>
            <a:r>
              <a:rPr lang="ru-RU" altLang="en-US" sz="1600">
                <a:solidFill>
                  <a:srgbClr val="002060"/>
                </a:solidFill>
                <a:cs typeface="Arial" pitchFamily="34" charset="0"/>
              </a:rPr>
              <a:t>Ма</a:t>
            </a:r>
            <a:r>
              <a:rPr lang="kk-KZ" altLang="en-US" sz="1600">
                <a:solidFill>
                  <a:srgbClr val="002060"/>
                </a:solidFill>
                <a:cs typeface="Arial" pitchFamily="34" charset="0"/>
              </a:rPr>
              <a:t>ңғы</a:t>
            </a:r>
            <a:r>
              <a:rPr lang="ru-RU" altLang="en-US" sz="1600">
                <a:solidFill>
                  <a:srgbClr val="002060"/>
                </a:solidFill>
                <a:cs typeface="Arial" pitchFamily="34" charset="0"/>
              </a:rPr>
              <a:t>стау обл</a:t>
            </a:r>
            <a:r>
              <a:rPr lang="kk-KZ" altLang="en-US" sz="1600">
                <a:solidFill>
                  <a:srgbClr val="002060"/>
                </a:solidFill>
                <a:cs typeface="Arial" pitchFamily="34" charset="0"/>
              </a:rPr>
              <a:t>ысы</a:t>
            </a:r>
            <a:endParaRPr lang="ru-RU" altLang="en-US" sz="1600">
              <a:solidFill>
                <a:srgbClr val="002060"/>
              </a:solidFill>
              <a:cs typeface="Arial" pitchFamily="34" charset="0"/>
            </a:endParaRPr>
          </a:p>
        </p:txBody>
      </p:sp>
      <p:sp>
        <p:nvSpPr>
          <p:cNvPr id="30734" name="Прямоугольник 15"/>
          <p:cNvSpPr>
            <a:spLocks noChangeArrowheads="1"/>
          </p:cNvSpPr>
          <p:nvPr/>
        </p:nvSpPr>
        <p:spPr bwMode="auto">
          <a:xfrm rot="-3600000">
            <a:off x="4973638" y="5222875"/>
            <a:ext cx="1757362"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fontAlgn="base">
              <a:spcBef>
                <a:spcPct val="0"/>
              </a:spcBef>
              <a:spcAft>
                <a:spcPct val="0"/>
              </a:spcAft>
            </a:pPr>
            <a:r>
              <a:rPr lang="ru-RU" altLang="en-US" sz="1600">
                <a:solidFill>
                  <a:srgbClr val="002060"/>
                </a:solidFill>
                <a:cs typeface="Arial" pitchFamily="34" charset="0"/>
              </a:rPr>
              <a:t>Павлодар</a:t>
            </a:r>
            <a:r>
              <a:rPr lang="kk-KZ" altLang="en-US" sz="1600">
                <a:solidFill>
                  <a:srgbClr val="002060"/>
                </a:solidFill>
                <a:cs typeface="Arial" pitchFamily="34" charset="0"/>
              </a:rPr>
              <a:t> облысы</a:t>
            </a:r>
            <a:endParaRPr lang="ru-RU" altLang="en-US" sz="1600">
              <a:solidFill>
                <a:srgbClr val="002060"/>
              </a:solidFill>
              <a:cs typeface="Arial" pitchFamily="34" charset="0"/>
            </a:endParaRPr>
          </a:p>
        </p:txBody>
      </p:sp>
      <p:sp>
        <p:nvSpPr>
          <p:cNvPr id="30735" name="Прямоугольник 16"/>
          <p:cNvSpPr>
            <a:spLocks noChangeArrowheads="1"/>
          </p:cNvSpPr>
          <p:nvPr/>
        </p:nvSpPr>
        <p:spPr bwMode="auto">
          <a:xfrm rot="-3600000">
            <a:off x="5379244" y="5249069"/>
            <a:ext cx="18637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fontAlgn="base">
              <a:spcBef>
                <a:spcPct val="0"/>
              </a:spcBef>
              <a:spcAft>
                <a:spcPct val="0"/>
              </a:spcAft>
            </a:pPr>
            <a:r>
              <a:rPr lang="kk-KZ" altLang="en-US" sz="1600">
                <a:solidFill>
                  <a:srgbClr val="002060"/>
                </a:solidFill>
                <a:cs typeface="Arial" pitchFamily="34" charset="0"/>
              </a:rPr>
              <a:t>Қ</a:t>
            </a:r>
            <a:r>
              <a:rPr lang="ru-RU" altLang="en-US" sz="1600">
                <a:solidFill>
                  <a:srgbClr val="002060"/>
                </a:solidFill>
                <a:cs typeface="Arial" pitchFamily="34" charset="0"/>
              </a:rPr>
              <a:t>ара</a:t>
            </a:r>
            <a:r>
              <a:rPr lang="kk-KZ" altLang="en-US" sz="1600">
                <a:solidFill>
                  <a:srgbClr val="002060"/>
                </a:solidFill>
                <a:cs typeface="Arial" pitchFamily="34" charset="0"/>
              </a:rPr>
              <a:t>ғ</a:t>
            </a:r>
            <a:r>
              <a:rPr lang="ru-RU" altLang="en-US" sz="1600">
                <a:solidFill>
                  <a:srgbClr val="002060"/>
                </a:solidFill>
                <a:cs typeface="Arial" pitchFamily="34" charset="0"/>
              </a:rPr>
              <a:t>анд</a:t>
            </a:r>
            <a:r>
              <a:rPr lang="kk-KZ" altLang="en-US" sz="1600">
                <a:solidFill>
                  <a:srgbClr val="002060"/>
                </a:solidFill>
                <a:cs typeface="Arial" pitchFamily="34" charset="0"/>
              </a:rPr>
              <a:t>ы </a:t>
            </a:r>
            <a:r>
              <a:rPr lang="ru-RU" altLang="en-US" sz="1600">
                <a:solidFill>
                  <a:srgbClr val="002060"/>
                </a:solidFill>
                <a:cs typeface="Arial" pitchFamily="34" charset="0"/>
              </a:rPr>
              <a:t>обл</a:t>
            </a:r>
            <a:r>
              <a:rPr lang="kk-KZ" altLang="en-US" sz="1600">
                <a:solidFill>
                  <a:srgbClr val="002060"/>
                </a:solidFill>
                <a:cs typeface="Arial" pitchFamily="34" charset="0"/>
              </a:rPr>
              <a:t>ысы</a:t>
            </a:r>
            <a:endParaRPr lang="ru-RU" altLang="en-US" sz="1600">
              <a:solidFill>
                <a:srgbClr val="002060"/>
              </a:solidFill>
              <a:cs typeface="Arial" pitchFamily="34" charset="0"/>
            </a:endParaRPr>
          </a:p>
        </p:txBody>
      </p:sp>
      <p:sp>
        <p:nvSpPr>
          <p:cNvPr id="30736" name="Прямоугольник 17"/>
          <p:cNvSpPr>
            <a:spLocks noChangeArrowheads="1"/>
          </p:cNvSpPr>
          <p:nvPr/>
        </p:nvSpPr>
        <p:spPr bwMode="auto">
          <a:xfrm rot="-3600000">
            <a:off x="6788150" y="4662488"/>
            <a:ext cx="547687"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fontAlgn="base">
              <a:spcBef>
                <a:spcPct val="0"/>
              </a:spcBef>
              <a:spcAft>
                <a:spcPct val="0"/>
              </a:spcAft>
            </a:pPr>
            <a:r>
              <a:rPr lang="ru-RU" altLang="en-US" sz="1600">
                <a:solidFill>
                  <a:srgbClr val="002060"/>
                </a:solidFill>
                <a:cs typeface="Arial" pitchFamily="34" charset="0"/>
              </a:rPr>
              <a:t>С</a:t>
            </a:r>
            <a:r>
              <a:rPr lang="kk-KZ" altLang="en-US" sz="1600">
                <a:solidFill>
                  <a:srgbClr val="002060"/>
                </a:solidFill>
                <a:cs typeface="Arial" pitchFamily="34" charset="0"/>
              </a:rPr>
              <a:t>Қ</a:t>
            </a:r>
            <a:r>
              <a:rPr lang="ru-RU" altLang="en-US" sz="1600">
                <a:solidFill>
                  <a:srgbClr val="002060"/>
                </a:solidFill>
                <a:cs typeface="Arial" pitchFamily="34" charset="0"/>
              </a:rPr>
              <a:t>О</a:t>
            </a:r>
          </a:p>
        </p:txBody>
      </p:sp>
      <p:sp>
        <p:nvSpPr>
          <p:cNvPr id="30737" name="Прямоугольник 18"/>
          <p:cNvSpPr>
            <a:spLocks noChangeArrowheads="1"/>
          </p:cNvSpPr>
          <p:nvPr/>
        </p:nvSpPr>
        <p:spPr bwMode="auto">
          <a:xfrm rot="-3600000">
            <a:off x="6458744" y="5106194"/>
            <a:ext cx="1574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fontAlgn="base">
              <a:spcBef>
                <a:spcPct val="0"/>
              </a:spcBef>
              <a:spcAft>
                <a:spcPct val="0"/>
              </a:spcAft>
            </a:pPr>
            <a:r>
              <a:rPr lang="ru-RU" altLang="en-US" sz="1600">
                <a:solidFill>
                  <a:srgbClr val="002060"/>
                </a:solidFill>
                <a:cs typeface="Arial" pitchFamily="34" charset="0"/>
              </a:rPr>
              <a:t>А</a:t>
            </a:r>
            <a:r>
              <a:rPr lang="kk-KZ" altLang="en-US" sz="1600">
                <a:solidFill>
                  <a:srgbClr val="002060"/>
                </a:solidFill>
                <a:cs typeface="Arial" pitchFamily="34" charset="0"/>
              </a:rPr>
              <a:t>қ</a:t>
            </a:r>
            <a:r>
              <a:rPr lang="ru-RU" altLang="en-US" sz="1600">
                <a:solidFill>
                  <a:srgbClr val="002060"/>
                </a:solidFill>
                <a:cs typeface="Arial" pitchFamily="34" charset="0"/>
              </a:rPr>
              <a:t>мол</a:t>
            </a:r>
            <a:r>
              <a:rPr lang="kk-KZ" altLang="en-US" sz="1600">
                <a:solidFill>
                  <a:srgbClr val="002060"/>
                </a:solidFill>
                <a:cs typeface="Arial" pitchFamily="34" charset="0"/>
              </a:rPr>
              <a:t>а облысы</a:t>
            </a:r>
            <a:endParaRPr lang="ru-RU" altLang="en-US" sz="1600">
              <a:solidFill>
                <a:srgbClr val="002060"/>
              </a:solidFill>
              <a:cs typeface="Arial" pitchFamily="34" charset="0"/>
            </a:endParaRPr>
          </a:p>
        </p:txBody>
      </p:sp>
      <p:sp>
        <p:nvSpPr>
          <p:cNvPr id="30738" name="Прямоугольник 19"/>
          <p:cNvSpPr>
            <a:spLocks noChangeArrowheads="1"/>
          </p:cNvSpPr>
          <p:nvPr/>
        </p:nvSpPr>
        <p:spPr bwMode="auto">
          <a:xfrm rot="-3600000">
            <a:off x="6854826" y="5168900"/>
            <a:ext cx="1719262"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fontAlgn="base">
              <a:spcBef>
                <a:spcPct val="0"/>
              </a:spcBef>
              <a:spcAft>
                <a:spcPct val="0"/>
              </a:spcAft>
            </a:pPr>
            <a:r>
              <a:rPr lang="kk-KZ" altLang="en-US" sz="1600">
                <a:solidFill>
                  <a:srgbClr val="002060"/>
                </a:solidFill>
                <a:cs typeface="Arial" pitchFamily="34" charset="0"/>
              </a:rPr>
              <a:t>Қ</a:t>
            </a:r>
            <a:r>
              <a:rPr lang="ru-RU" altLang="en-US" sz="1600">
                <a:solidFill>
                  <a:srgbClr val="002060"/>
                </a:solidFill>
                <a:cs typeface="Arial" pitchFamily="34" charset="0"/>
              </a:rPr>
              <a:t>останай</a:t>
            </a:r>
            <a:r>
              <a:rPr lang="kk-KZ" altLang="en-US" sz="1600">
                <a:solidFill>
                  <a:srgbClr val="002060"/>
                </a:solidFill>
                <a:cs typeface="Arial" pitchFamily="34" charset="0"/>
              </a:rPr>
              <a:t> облысы</a:t>
            </a:r>
            <a:endParaRPr lang="ru-RU" altLang="en-US" sz="1600">
              <a:solidFill>
                <a:srgbClr val="002060"/>
              </a:solidFill>
              <a:cs typeface="Arial" pitchFamily="34" charset="0"/>
            </a:endParaRPr>
          </a:p>
        </p:txBody>
      </p:sp>
      <p:sp>
        <p:nvSpPr>
          <p:cNvPr id="30739" name="Прямоугольник 20"/>
          <p:cNvSpPr>
            <a:spLocks noChangeArrowheads="1"/>
          </p:cNvSpPr>
          <p:nvPr/>
        </p:nvSpPr>
        <p:spPr bwMode="auto">
          <a:xfrm rot="-3600000">
            <a:off x="8139113" y="4708525"/>
            <a:ext cx="61753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fontAlgn="base">
              <a:spcBef>
                <a:spcPct val="0"/>
              </a:spcBef>
              <a:spcAft>
                <a:spcPct val="0"/>
              </a:spcAft>
            </a:pPr>
            <a:r>
              <a:rPr lang="kk-KZ" altLang="en-US" sz="1600">
                <a:solidFill>
                  <a:srgbClr val="002060"/>
                </a:solidFill>
                <a:cs typeface="Arial" pitchFamily="34" charset="0"/>
              </a:rPr>
              <a:t>ШҚО</a:t>
            </a:r>
            <a:endParaRPr lang="ru-RU" altLang="en-US" sz="1600">
              <a:solidFill>
                <a:srgbClr val="002060"/>
              </a:solidFill>
              <a:cs typeface="Arial" pitchFamily="34" charset="0"/>
            </a:endParaRPr>
          </a:p>
        </p:txBody>
      </p:sp>
      <p:sp>
        <p:nvSpPr>
          <p:cNvPr id="30740" name="Прямоугольник 21"/>
          <p:cNvSpPr>
            <a:spLocks noChangeArrowheads="1"/>
          </p:cNvSpPr>
          <p:nvPr/>
        </p:nvSpPr>
        <p:spPr bwMode="auto">
          <a:xfrm rot="-3600000">
            <a:off x="3490913" y="5203825"/>
            <a:ext cx="1871662"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fontAlgn="base">
              <a:spcBef>
                <a:spcPct val="0"/>
              </a:spcBef>
              <a:spcAft>
                <a:spcPct val="0"/>
              </a:spcAft>
            </a:pPr>
            <a:r>
              <a:rPr lang="kk-KZ" altLang="en-US" sz="1600">
                <a:solidFill>
                  <a:srgbClr val="002060"/>
                </a:solidFill>
                <a:cs typeface="Arial" pitchFamily="34" charset="0"/>
              </a:rPr>
              <a:t>Қ</a:t>
            </a:r>
            <a:r>
              <a:rPr lang="ru-RU" altLang="en-US" sz="1600">
                <a:solidFill>
                  <a:srgbClr val="002060"/>
                </a:solidFill>
                <a:cs typeface="Arial" pitchFamily="34" charset="0"/>
              </a:rPr>
              <a:t>аза</a:t>
            </a:r>
            <a:r>
              <a:rPr lang="kk-KZ" altLang="en-US" sz="1600">
                <a:solidFill>
                  <a:srgbClr val="002060"/>
                </a:solidFill>
                <a:cs typeface="Arial" pitchFamily="34" charset="0"/>
              </a:rPr>
              <a:t>қ</a:t>
            </a:r>
            <a:r>
              <a:rPr lang="ru-RU" altLang="en-US" sz="1600">
                <a:solidFill>
                  <a:srgbClr val="002060"/>
                </a:solidFill>
                <a:cs typeface="Arial" pitchFamily="34" charset="0"/>
              </a:rPr>
              <a:t>стан Республика</a:t>
            </a:r>
            <a:r>
              <a:rPr lang="kk-KZ" altLang="en-US" sz="1600">
                <a:solidFill>
                  <a:srgbClr val="002060"/>
                </a:solidFill>
                <a:cs typeface="Arial" pitchFamily="34" charset="0"/>
              </a:rPr>
              <a:t>сы</a:t>
            </a:r>
            <a:endParaRPr lang="ru-RU" altLang="en-US" sz="1600">
              <a:solidFill>
                <a:srgbClr val="002060"/>
              </a:solidFill>
              <a:cs typeface="Arial" pitchFamily="34" charset="0"/>
            </a:endParaRPr>
          </a:p>
        </p:txBody>
      </p:sp>
    </p:spTree>
    <p:extLst>
      <p:ext uri="{BB962C8B-B14F-4D97-AF65-F5344CB8AC3E}">
        <p14:creationId xmlns:p14="http://schemas.microsoft.com/office/powerpoint/2010/main" xmlns="" val="190202937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549275"/>
            <a:ext cx="8820150" cy="604838"/>
          </a:xfrm>
        </p:spPr>
        <p:txBody>
          <a:bodyPr rtlCol="0"/>
          <a:lstStyle/>
          <a:p>
            <a:pPr eaLnBrk="1" fontAlgn="auto" hangingPunct="1">
              <a:spcAft>
                <a:spcPts val="0"/>
              </a:spcAft>
              <a:defRPr/>
            </a:pPr>
            <a:r>
              <a:rPr lang="ru-RU" sz="4400" dirty="0" smtClean="0">
                <a:solidFill>
                  <a:srgbClr val="F79646"/>
                </a:solidFill>
                <a:effectLst>
                  <a:outerShdw blurRad="38100" dist="38100" dir="2700000" algn="tl">
                    <a:srgbClr val="000000">
                      <a:alpha val="43137"/>
                    </a:srgbClr>
                  </a:outerShdw>
                </a:effectLst>
              </a:rPr>
              <a:t>ҚАЗАҚСТАНДАҒЫ </a:t>
            </a:r>
            <a:r>
              <a:rPr lang="kk-KZ" sz="4400" dirty="0" smtClean="0">
                <a:solidFill>
                  <a:schemeClr val="accent6">
                    <a:lumMod val="75000"/>
                  </a:schemeClr>
                </a:solidFill>
                <a:effectLst>
                  <a:outerShdw blurRad="38100" dist="38100" dir="2700000" algn="tl">
                    <a:srgbClr val="000000">
                      <a:alpha val="43137"/>
                    </a:srgbClr>
                  </a:outerShdw>
                </a:effectLst>
              </a:rPr>
              <a:t>ЖАСТАР</a:t>
            </a:r>
            <a:endParaRPr lang="it-IT" sz="4400" dirty="0">
              <a:solidFill>
                <a:schemeClr val="accent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3513" y="1341438"/>
            <a:ext cx="8820150" cy="4464050"/>
          </a:xfrm>
        </p:spPr>
        <p:txBody>
          <a:bodyPr rtlCol="0">
            <a:normAutofit fontScale="92500"/>
          </a:bodyPr>
          <a:lstStyle/>
          <a:p>
            <a:pPr marL="0" indent="0" eaLnBrk="1" fontAlgn="auto" hangingPunct="1">
              <a:spcAft>
                <a:spcPts val="0"/>
              </a:spcAft>
              <a:buFont typeface="Arial" pitchFamily="34" charset="0"/>
              <a:buNone/>
              <a:defRPr/>
            </a:pPr>
            <a:r>
              <a:rPr lang="kk-KZ" sz="2800" dirty="0">
                <a:solidFill>
                  <a:srgbClr val="1F497D">
                    <a:lumMod val="50000"/>
                  </a:srgbClr>
                </a:solidFill>
              </a:rPr>
              <a:t>«Қазақстандағы суицид </a:t>
            </a:r>
            <a:r>
              <a:rPr lang="kk-KZ" sz="2800" dirty="0" smtClean="0">
                <a:solidFill>
                  <a:srgbClr val="1F497D">
                    <a:lumMod val="50000"/>
                  </a:srgbClr>
                </a:solidFill>
              </a:rPr>
              <a:t>пен суицидке бару  әрекетінің таралуының тәуекел факторы мен тереңде </a:t>
            </a:r>
            <a:r>
              <a:rPr lang="kk-KZ" sz="2800" dirty="0">
                <a:solidFill>
                  <a:srgbClr val="1F497D">
                    <a:lumMod val="50000"/>
                  </a:srgbClr>
                </a:solidFill>
              </a:rPr>
              <a:t>жатқан себептері </a:t>
            </a:r>
            <a:r>
              <a:rPr lang="kk-KZ" sz="2800" dirty="0" smtClean="0">
                <a:solidFill>
                  <a:srgbClr val="1F497D">
                    <a:lumMod val="50000"/>
                  </a:srgbClr>
                </a:solidFill>
              </a:rPr>
              <a:t>және </a:t>
            </a:r>
            <a:r>
              <a:rPr lang="kk-KZ" sz="2800" dirty="0">
                <a:solidFill>
                  <a:srgbClr val="1F497D">
                    <a:lumMod val="50000"/>
                  </a:srgbClr>
                </a:solidFill>
              </a:rPr>
              <a:t>одан қорғауды зерттеу» (15-19 жас аралығында</a:t>
            </a:r>
            <a:r>
              <a:rPr lang="ru-RU" sz="2800" dirty="0">
                <a:solidFill>
                  <a:srgbClr val="1F497D">
                    <a:lumMod val="50000"/>
                  </a:srgbClr>
                </a:solidFill>
              </a:rPr>
              <a:t> </a:t>
            </a:r>
            <a:r>
              <a:rPr lang="kk-KZ" sz="2800" dirty="0">
                <a:solidFill>
                  <a:srgbClr val="1F497D">
                    <a:lumMod val="50000"/>
                  </a:srgbClr>
                </a:solidFill>
              </a:rPr>
              <a:t>орта мектептердің 3000 оқушысы) </a:t>
            </a:r>
            <a:r>
              <a:rPr lang="kk-KZ" sz="2800" dirty="0" smtClean="0">
                <a:solidFill>
                  <a:srgbClr val="1F497D">
                    <a:lumMod val="50000"/>
                  </a:srgbClr>
                </a:solidFill>
              </a:rPr>
              <a:t>келесілерді көрсетті</a:t>
            </a:r>
            <a:r>
              <a:rPr lang="kk-KZ" sz="2800" dirty="0">
                <a:solidFill>
                  <a:srgbClr val="1F497D">
                    <a:lumMod val="50000"/>
                  </a:srgbClr>
                </a:solidFill>
              </a:rPr>
              <a:t>:</a:t>
            </a:r>
            <a:endParaRPr lang="ru-RU" sz="2800" dirty="0">
              <a:solidFill>
                <a:srgbClr val="1F497D">
                  <a:lumMod val="50000"/>
                </a:srgbClr>
              </a:solidFill>
            </a:endParaRPr>
          </a:p>
          <a:p>
            <a:pPr eaLnBrk="1" fontAlgn="auto" hangingPunct="1">
              <a:spcAft>
                <a:spcPts val="0"/>
              </a:spcAft>
              <a:defRPr/>
            </a:pPr>
            <a:r>
              <a:rPr lang="kk-KZ" sz="2800" dirty="0">
                <a:solidFill>
                  <a:srgbClr val="1F497D">
                    <a:lumMod val="50000"/>
                  </a:srgbClr>
                </a:solidFill>
              </a:rPr>
              <a:t>таңдалған </a:t>
            </a:r>
            <a:r>
              <a:rPr lang="kk-KZ" sz="2800" dirty="0" smtClean="0">
                <a:solidFill>
                  <a:srgbClr val="1F497D">
                    <a:lumMod val="50000"/>
                  </a:srgbClr>
                </a:solidFill>
              </a:rPr>
              <a:t>оқушыларды </a:t>
            </a:r>
            <a:r>
              <a:rPr lang="kk-KZ" sz="2800" dirty="0">
                <a:solidFill>
                  <a:srgbClr val="1F497D">
                    <a:lumMod val="50000"/>
                  </a:srgbClr>
                </a:solidFill>
              </a:rPr>
              <a:t>зерттеу/сұхбат жүргізілгенге дейін </a:t>
            </a:r>
            <a:r>
              <a:rPr lang="kk-KZ" sz="2800" dirty="0" smtClean="0">
                <a:solidFill>
                  <a:srgbClr val="1F497D">
                    <a:lumMod val="50000"/>
                  </a:srgbClr>
                </a:solidFill>
              </a:rPr>
              <a:t>олардың 1,5</a:t>
            </a:r>
            <a:r>
              <a:rPr lang="kk-KZ" sz="2800" dirty="0">
                <a:solidFill>
                  <a:srgbClr val="1F497D">
                    <a:lumMod val="50000"/>
                  </a:srgbClr>
                </a:solidFill>
              </a:rPr>
              <a:t>%-ның </a:t>
            </a:r>
            <a:r>
              <a:rPr lang="kk-KZ" sz="2800" b="1" dirty="0">
                <a:solidFill>
                  <a:srgbClr val="1F497D">
                    <a:lumMod val="50000"/>
                  </a:srgbClr>
                </a:solidFill>
              </a:rPr>
              <a:t>суицид қадамдарын </a:t>
            </a:r>
            <a:r>
              <a:rPr lang="kk-KZ" sz="2800" b="1" dirty="0" smtClean="0">
                <a:solidFill>
                  <a:srgbClr val="1F497D">
                    <a:lumMod val="50000"/>
                  </a:srgbClr>
                </a:solidFill>
              </a:rPr>
              <a:t>жасағанын;</a:t>
            </a:r>
            <a:endParaRPr lang="ru-RU" sz="2800" b="1" dirty="0">
              <a:solidFill>
                <a:srgbClr val="1F497D">
                  <a:lumMod val="50000"/>
                </a:srgbClr>
              </a:solidFill>
            </a:endParaRPr>
          </a:p>
          <a:p>
            <a:pPr eaLnBrk="1" fontAlgn="auto" hangingPunct="1">
              <a:spcAft>
                <a:spcPts val="0"/>
              </a:spcAft>
              <a:defRPr/>
            </a:pPr>
            <a:r>
              <a:rPr lang="kk-KZ" sz="2800" dirty="0">
                <a:solidFill>
                  <a:srgbClr val="1F497D">
                    <a:lumMod val="50000"/>
                  </a:srgbClr>
                </a:solidFill>
              </a:rPr>
              <a:t> </a:t>
            </a:r>
            <a:r>
              <a:rPr lang="kk-KZ" sz="2800" dirty="0" smtClean="0">
                <a:solidFill>
                  <a:srgbClr val="1F497D">
                    <a:lumMod val="50000"/>
                  </a:srgbClr>
                </a:solidFill>
              </a:rPr>
              <a:t>таңдалған </a:t>
            </a:r>
            <a:r>
              <a:rPr lang="kk-KZ" sz="2800" dirty="0">
                <a:solidFill>
                  <a:srgbClr val="1F497D">
                    <a:lumMod val="50000"/>
                  </a:srgbClr>
                </a:solidFill>
              </a:rPr>
              <a:t>оқушылардың 2,5% </a:t>
            </a:r>
            <a:endParaRPr lang="ru-RU" sz="2800" dirty="0">
              <a:solidFill>
                <a:srgbClr val="1F497D">
                  <a:lumMod val="50000"/>
                </a:srgbClr>
              </a:solidFill>
            </a:endParaRPr>
          </a:p>
          <a:p>
            <a:pPr marL="0" indent="0" eaLnBrk="1" fontAlgn="auto" hangingPunct="1">
              <a:spcAft>
                <a:spcPts val="0"/>
              </a:spcAft>
              <a:buFont typeface="Arial" pitchFamily="34" charset="0"/>
              <a:buNone/>
              <a:defRPr/>
            </a:pPr>
            <a:r>
              <a:rPr lang="kk-KZ" sz="2800" dirty="0">
                <a:solidFill>
                  <a:srgbClr val="1F497D">
                    <a:lumMod val="50000"/>
                  </a:srgbClr>
                </a:solidFill>
              </a:rPr>
              <a:t>екі апта бұрын  </a:t>
            </a:r>
            <a:r>
              <a:rPr lang="kk-KZ" sz="2800" b="1" dirty="0" smtClean="0">
                <a:solidFill>
                  <a:srgbClr val="1F497D">
                    <a:lumMod val="50000"/>
                  </a:srgbClr>
                </a:solidFill>
              </a:rPr>
              <a:t>суицид туралы шынайы </a:t>
            </a:r>
            <a:r>
              <a:rPr lang="kk-KZ" sz="2800" b="1" dirty="0">
                <a:solidFill>
                  <a:srgbClr val="1F497D">
                    <a:lumMod val="50000"/>
                  </a:srgbClr>
                </a:solidFill>
              </a:rPr>
              <a:t>ойлағанын </a:t>
            </a:r>
            <a:r>
              <a:rPr lang="kk-KZ" sz="2800" dirty="0">
                <a:solidFill>
                  <a:srgbClr val="1F497D">
                    <a:lumMod val="50000"/>
                  </a:srgbClr>
                </a:solidFill>
              </a:rPr>
              <a:t>көрсетті. </a:t>
            </a:r>
            <a:endParaRPr lang="ru-RU" sz="2800" dirty="0">
              <a:solidFill>
                <a:srgbClr val="1F497D">
                  <a:lumMod val="50000"/>
                </a:srgbClr>
              </a:solidFill>
            </a:endParaRPr>
          </a:p>
          <a:p>
            <a:pPr marL="0" indent="0" eaLnBrk="1" fontAlgn="auto" hangingPunct="1">
              <a:spcAft>
                <a:spcPts val="0"/>
              </a:spcAft>
              <a:buFont typeface="Arial" pitchFamily="34" charset="0"/>
              <a:buNone/>
              <a:defRPr/>
            </a:pPr>
            <a:r>
              <a:rPr lang="en-US" sz="2800" dirty="0">
                <a:solidFill>
                  <a:schemeClr val="tx2">
                    <a:lumMod val="50000"/>
                  </a:schemeClr>
                </a:solidFill>
              </a:rPr>
              <a:t> </a:t>
            </a:r>
            <a:endParaRPr lang="ru-RU" sz="2800" dirty="0">
              <a:solidFill>
                <a:schemeClr val="tx2">
                  <a:lumMod val="50000"/>
                </a:schemeClr>
              </a:solidFill>
            </a:endParaRPr>
          </a:p>
        </p:txBody>
      </p:sp>
      <p:sp>
        <p:nvSpPr>
          <p:cNvPr id="31748" name="Rectangle 3"/>
          <p:cNvSpPr>
            <a:spLocks noChangeArrowheads="1"/>
          </p:cNvSpPr>
          <p:nvPr/>
        </p:nvSpPr>
        <p:spPr bwMode="auto">
          <a:xfrm>
            <a:off x="161925" y="5805488"/>
            <a:ext cx="92233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fontAlgn="base">
              <a:spcBef>
                <a:spcPct val="0"/>
              </a:spcBef>
              <a:spcAft>
                <a:spcPct val="0"/>
              </a:spcAft>
            </a:pPr>
            <a:r>
              <a:rPr lang="ru-RU" altLang="en-US">
                <a:solidFill>
                  <a:prstClr val="black"/>
                </a:solidFill>
                <a:latin typeface="Cambria" pitchFamily="18" charset="0"/>
                <a:ea typeface="Cambria" pitchFamily="18" charset="0"/>
                <a:cs typeface="Times New Roman" pitchFamily="18" charset="0"/>
              </a:rPr>
              <a:t>Зерттеуді  ЮНИСЕФ сайтынан жүктеп алуға болады: www.unicef.kz/ru/news/item/651</a:t>
            </a:r>
            <a:endParaRPr lang="en-GB" altLang="en-US">
              <a:solidFill>
                <a:prstClr val="black"/>
              </a:solidFill>
              <a:ea typeface="Cambria" pitchFamily="18" charset="0"/>
              <a:cs typeface="Times New Roman" pitchFamily="18" charset="0"/>
            </a:endParaRPr>
          </a:p>
        </p:txBody>
      </p:sp>
    </p:spTree>
    <p:extLst>
      <p:ext uri="{BB962C8B-B14F-4D97-AF65-F5344CB8AC3E}">
        <p14:creationId xmlns:p14="http://schemas.microsoft.com/office/powerpoint/2010/main" xmlns="" val="728151206"/>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179512" y="548680"/>
            <a:ext cx="3060000" cy="1440000"/>
          </a:xfrm>
          <a:prstGeom prst="wedgeEllipseCallout">
            <a:avLst>
              <a:gd name="adj1" fmla="val -42982"/>
              <a:gd name="adj2" fmla="val -52556"/>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b="1" dirty="0">
                <a:solidFill>
                  <a:prstClr val="white"/>
                </a:solidFill>
              </a:rPr>
              <a:t>МИФ:</a:t>
            </a:r>
            <a:endParaRPr lang="ru-RU" dirty="0">
              <a:solidFill>
                <a:prstClr val="white"/>
              </a:solidFill>
            </a:endParaRPr>
          </a:p>
          <a:p>
            <a:pPr algn="ctr">
              <a:defRPr/>
            </a:pPr>
            <a:r>
              <a:rPr lang="ru-RU" b="1" dirty="0" err="1">
                <a:solidFill>
                  <a:prstClr val="white"/>
                </a:solidFill>
              </a:rPr>
              <a:t>суицидті</a:t>
            </a:r>
            <a:r>
              <a:rPr lang="ru-RU" b="1" dirty="0">
                <a:solidFill>
                  <a:prstClr val="white"/>
                </a:solidFill>
              </a:rPr>
              <a:t> </a:t>
            </a:r>
            <a:r>
              <a:rPr lang="ru-RU" b="1" dirty="0" err="1">
                <a:solidFill>
                  <a:prstClr val="white"/>
                </a:solidFill>
              </a:rPr>
              <a:t>ешкім</a:t>
            </a:r>
            <a:r>
              <a:rPr lang="ru-RU" b="1" dirty="0">
                <a:solidFill>
                  <a:prstClr val="white"/>
                </a:solidFill>
              </a:rPr>
              <a:t> </a:t>
            </a:r>
            <a:r>
              <a:rPr lang="ru-RU" b="1" dirty="0" err="1">
                <a:solidFill>
                  <a:prstClr val="white"/>
                </a:solidFill>
              </a:rPr>
              <a:t>тоқтата алмайды</a:t>
            </a:r>
            <a:r>
              <a:rPr lang="ru-RU" b="1" dirty="0">
                <a:solidFill>
                  <a:prstClr val="white"/>
                </a:solidFill>
              </a:rPr>
              <a:t>, </a:t>
            </a:r>
            <a:r>
              <a:rPr lang="ru-RU" b="1" dirty="0" err="1">
                <a:solidFill>
                  <a:prstClr val="white"/>
                </a:solidFill>
              </a:rPr>
              <a:t>ол</a:t>
            </a:r>
            <a:r>
              <a:rPr lang="ru-RU" b="1" dirty="0">
                <a:solidFill>
                  <a:prstClr val="white"/>
                </a:solidFill>
              </a:rPr>
              <a:t> </a:t>
            </a:r>
            <a:r>
              <a:rPr lang="ru-RU" b="1" dirty="0" err="1">
                <a:solidFill>
                  <a:prstClr val="white"/>
                </a:solidFill>
              </a:rPr>
              <a:t>міндетті</a:t>
            </a:r>
            <a:r>
              <a:rPr lang="ru-RU" b="1" dirty="0">
                <a:solidFill>
                  <a:prstClr val="white"/>
                </a:solidFill>
              </a:rPr>
              <a:t> </a:t>
            </a:r>
            <a:r>
              <a:rPr lang="ru-RU" b="1" dirty="0" err="1">
                <a:solidFill>
                  <a:prstClr val="white"/>
                </a:solidFill>
              </a:rPr>
              <a:t>түрде орын</a:t>
            </a:r>
            <a:r>
              <a:rPr lang="ru-RU" b="1" dirty="0">
                <a:solidFill>
                  <a:prstClr val="white"/>
                </a:solidFill>
              </a:rPr>
              <a:t> </a:t>
            </a:r>
            <a:r>
              <a:rPr lang="ru-RU" b="1" dirty="0" err="1">
                <a:solidFill>
                  <a:prstClr val="white"/>
                </a:solidFill>
              </a:rPr>
              <a:t>алады</a:t>
            </a:r>
            <a:endParaRPr lang="en-US" b="1" dirty="0">
              <a:solidFill>
                <a:prstClr val="white"/>
              </a:solidFill>
              <a:effectLst>
                <a:outerShdw blurRad="38100" dist="38100" dir="2700000" algn="tl">
                  <a:srgbClr val="000000">
                    <a:alpha val="43137"/>
                  </a:srgbClr>
                </a:outerShdw>
              </a:effectLst>
            </a:endParaRPr>
          </a:p>
        </p:txBody>
      </p:sp>
      <p:sp>
        <p:nvSpPr>
          <p:cNvPr id="5" name="Oval Callout 4"/>
          <p:cNvSpPr/>
          <p:nvPr/>
        </p:nvSpPr>
        <p:spPr>
          <a:xfrm>
            <a:off x="0" y="2025064"/>
            <a:ext cx="4680000" cy="1980000"/>
          </a:xfrm>
          <a:prstGeom prst="wedgeEllipseCallout">
            <a:avLst>
              <a:gd name="adj1" fmla="val -42730"/>
              <a:gd name="adj2" fmla="val 50092"/>
            </a:avLst>
          </a:prstGeom>
        </p:spPr>
        <p:style>
          <a:lnRef idx="0">
            <a:schemeClr val="accent4"/>
          </a:lnRef>
          <a:fillRef idx="3">
            <a:schemeClr val="accent4"/>
          </a:fillRef>
          <a:effectRef idx="3">
            <a:schemeClr val="accent4"/>
          </a:effectRef>
          <a:fontRef idx="minor">
            <a:schemeClr val="lt1"/>
          </a:fontRef>
        </p:style>
        <p:txBody>
          <a:bodyPr anchor="b"/>
          <a:lstStyle/>
          <a:p>
            <a:pPr algn="ctr">
              <a:defRPr/>
            </a:pPr>
            <a:r>
              <a:rPr lang="ru-RU" b="1" dirty="0">
                <a:solidFill>
                  <a:prstClr val="white"/>
                </a:solidFill>
              </a:rPr>
              <a:t>ФАКТ: </a:t>
            </a:r>
            <a:endParaRPr lang="ru-RU" dirty="0">
              <a:solidFill>
                <a:prstClr val="white"/>
              </a:solidFill>
            </a:endParaRPr>
          </a:p>
          <a:p>
            <a:pPr algn="ctr">
              <a:defRPr/>
            </a:pPr>
            <a:r>
              <a:rPr lang="ru-RU" b="1" dirty="0" err="1">
                <a:solidFill>
                  <a:prstClr val="white"/>
                </a:solidFill>
              </a:rPr>
              <a:t>Егер</a:t>
            </a:r>
            <a:r>
              <a:rPr lang="ru-RU" b="1" dirty="0">
                <a:solidFill>
                  <a:prstClr val="white"/>
                </a:solidFill>
              </a:rPr>
              <a:t> </a:t>
            </a:r>
            <a:r>
              <a:rPr lang="ru-RU" b="1" dirty="0" err="1">
                <a:solidFill>
                  <a:prstClr val="white"/>
                </a:solidFill>
              </a:rPr>
              <a:t>дағдарыстағы адам</a:t>
            </a:r>
            <a:r>
              <a:rPr lang="ru-RU" b="1" dirty="0">
                <a:solidFill>
                  <a:prstClr val="white"/>
                </a:solidFill>
              </a:rPr>
              <a:t> </a:t>
            </a:r>
            <a:r>
              <a:rPr lang="ru-RU" b="1" dirty="0" err="1">
                <a:solidFill>
                  <a:prstClr val="white"/>
                </a:solidFill>
              </a:rPr>
              <a:t>қажетті көмек алса</a:t>
            </a:r>
            <a:r>
              <a:rPr lang="ru-RU" b="1" dirty="0">
                <a:solidFill>
                  <a:prstClr val="white"/>
                </a:solidFill>
              </a:rPr>
              <a:t>, </a:t>
            </a:r>
            <a:r>
              <a:rPr lang="ru-RU" b="1" dirty="0" err="1">
                <a:solidFill>
                  <a:prstClr val="white"/>
                </a:solidFill>
              </a:rPr>
              <a:t>болашақта ол</a:t>
            </a:r>
            <a:r>
              <a:rPr lang="ru-RU" b="1" dirty="0">
                <a:solidFill>
                  <a:prstClr val="white"/>
                </a:solidFill>
              </a:rPr>
              <a:t>  </a:t>
            </a:r>
            <a:r>
              <a:rPr lang="ru-RU" b="1" dirty="0" err="1">
                <a:solidFill>
                  <a:prstClr val="white"/>
                </a:solidFill>
              </a:rPr>
              <a:t>өз-өзіне қол жұмсамауы  мүмкін</a:t>
            </a:r>
            <a:endParaRPr lang="en-US" b="1" dirty="0">
              <a:solidFill>
                <a:prstClr val="white"/>
              </a:solidFill>
              <a:effectLst>
                <a:outerShdw blurRad="38100" dist="38100" dir="2700000" algn="tl">
                  <a:srgbClr val="000000">
                    <a:alpha val="43137"/>
                  </a:srgbClr>
                </a:outerShdw>
              </a:effectLst>
            </a:endParaRPr>
          </a:p>
        </p:txBody>
      </p:sp>
      <p:sp>
        <p:nvSpPr>
          <p:cNvPr id="6" name="Oval Callout 5"/>
          <p:cNvSpPr/>
          <p:nvPr/>
        </p:nvSpPr>
        <p:spPr>
          <a:xfrm>
            <a:off x="5364088" y="548680"/>
            <a:ext cx="3534215" cy="1440000"/>
          </a:xfrm>
          <a:prstGeom prst="wedgeEllipseCallout">
            <a:avLst>
              <a:gd name="adj1" fmla="val 44084"/>
              <a:gd name="adj2" fmla="val -50267"/>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b="1" dirty="0">
                <a:solidFill>
                  <a:prstClr val="white"/>
                </a:solidFill>
              </a:rPr>
              <a:t>МИФ:</a:t>
            </a:r>
            <a:endParaRPr lang="ru-RU" dirty="0">
              <a:solidFill>
                <a:prstClr val="white"/>
              </a:solidFill>
            </a:endParaRPr>
          </a:p>
          <a:p>
            <a:pPr algn="ctr">
              <a:defRPr/>
            </a:pPr>
            <a:r>
              <a:rPr lang="ru-RU" b="1" dirty="0" err="1">
                <a:solidFill>
                  <a:prstClr val="white"/>
                </a:solidFill>
              </a:rPr>
              <a:t>суицидті</a:t>
            </a:r>
            <a:r>
              <a:rPr lang="ru-RU" b="1" dirty="0">
                <a:solidFill>
                  <a:prstClr val="white"/>
                </a:solidFill>
              </a:rPr>
              <a:t> тек </a:t>
            </a:r>
            <a:r>
              <a:rPr lang="ru-RU" b="1" dirty="0" err="1">
                <a:solidFill>
                  <a:prstClr val="white"/>
                </a:solidFill>
              </a:rPr>
              <a:t>мамандар</a:t>
            </a:r>
            <a:r>
              <a:rPr lang="ru-RU" b="1" dirty="0">
                <a:solidFill>
                  <a:prstClr val="white"/>
                </a:solidFill>
              </a:rPr>
              <a:t> </a:t>
            </a:r>
            <a:r>
              <a:rPr lang="ru-RU" b="1" dirty="0" err="1">
                <a:solidFill>
                  <a:prstClr val="white"/>
                </a:solidFill>
              </a:rPr>
              <a:t>тоқтата алады</a:t>
            </a:r>
            <a:endParaRPr lang="en-US" b="1" dirty="0">
              <a:solidFill>
                <a:prstClr val="white"/>
              </a:solidFill>
              <a:effectLst>
                <a:outerShdw blurRad="38100" dist="38100" dir="2700000" algn="tl">
                  <a:srgbClr val="000000">
                    <a:alpha val="43137"/>
                  </a:srgbClr>
                </a:outerShdw>
              </a:effectLst>
            </a:endParaRPr>
          </a:p>
        </p:txBody>
      </p:sp>
      <p:sp>
        <p:nvSpPr>
          <p:cNvPr id="7" name="Oval Callout 6"/>
          <p:cNvSpPr/>
          <p:nvPr/>
        </p:nvSpPr>
        <p:spPr>
          <a:xfrm>
            <a:off x="4236923" y="1926494"/>
            <a:ext cx="4680000" cy="2050705"/>
          </a:xfrm>
          <a:prstGeom prst="wedgeEllipseCallout">
            <a:avLst>
              <a:gd name="adj1" fmla="val 40477"/>
              <a:gd name="adj2" fmla="val 51552"/>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ru-RU" sz="2000" b="1" dirty="0">
                <a:solidFill>
                  <a:prstClr val="white"/>
                </a:solidFill>
              </a:rPr>
              <a:t>ФАКТ:</a:t>
            </a:r>
          </a:p>
          <a:p>
            <a:pPr algn="ctr">
              <a:defRPr/>
            </a:pPr>
            <a:r>
              <a:rPr lang="ru-RU" sz="2000" b="1" dirty="0">
                <a:solidFill>
                  <a:prstClr val="white"/>
                </a:solidFill>
              </a:rPr>
              <a:t> </a:t>
            </a:r>
            <a:r>
              <a:rPr lang="ru-RU" sz="2000" b="1" dirty="0" err="1">
                <a:solidFill>
                  <a:prstClr val="white"/>
                </a:solidFill>
              </a:rPr>
              <a:t>суицидтің алдын</a:t>
            </a:r>
            <a:r>
              <a:rPr lang="ru-RU" sz="2000" b="1" dirty="0">
                <a:solidFill>
                  <a:prstClr val="white"/>
                </a:solidFill>
              </a:rPr>
              <a:t> </a:t>
            </a:r>
            <a:r>
              <a:rPr lang="ru-RU" sz="2000" b="1" dirty="0" err="1">
                <a:solidFill>
                  <a:prstClr val="white"/>
                </a:solidFill>
              </a:rPr>
              <a:t>алу</a:t>
            </a:r>
            <a:r>
              <a:rPr lang="ru-RU" sz="2000" b="1" dirty="0">
                <a:solidFill>
                  <a:prstClr val="white"/>
                </a:solidFill>
              </a:rPr>
              <a:t> </a:t>
            </a:r>
            <a:r>
              <a:rPr lang="ru-RU" sz="2000" b="1" dirty="0" err="1">
                <a:solidFill>
                  <a:prstClr val="white"/>
                </a:solidFill>
              </a:rPr>
              <a:t>кез</a:t>
            </a:r>
            <a:r>
              <a:rPr lang="ru-RU" sz="2000" b="1" dirty="0">
                <a:solidFill>
                  <a:prstClr val="white"/>
                </a:solidFill>
              </a:rPr>
              <a:t> </a:t>
            </a:r>
            <a:r>
              <a:rPr lang="ru-RU" sz="2000" b="1" dirty="0" err="1">
                <a:solidFill>
                  <a:prstClr val="white"/>
                </a:solidFill>
              </a:rPr>
              <a:t>келген</a:t>
            </a:r>
            <a:r>
              <a:rPr lang="ru-RU" sz="2000" b="1" dirty="0">
                <a:solidFill>
                  <a:prstClr val="white"/>
                </a:solidFill>
              </a:rPr>
              <a:t> </a:t>
            </a:r>
            <a:r>
              <a:rPr lang="ru-RU" sz="2000" b="1" dirty="0" err="1">
                <a:solidFill>
                  <a:prstClr val="white"/>
                </a:solidFill>
              </a:rPr>
              <a:t>адамның ісі</a:t>
            </a:r>
            <a:r>
              <a:rPr lang="ru-RU" sz="2000" b="1" dirty="0">
                <a:solidFill>
                  <a:prstClr val="white"/>
                </a:solidFill>
              </a:rPr>
              <a:t> </a:t>
            </a:r>
            <a:r>
              <a:rPr lang="ru-RU" sz="2000" b="1" dirty="0" err="1">
                <a:solidFill>
                  <a:prstClr val="white"/>
                </a:solidFill>
              </a:rPr>
              <a:t>болып</a:t>
            </a:r>
            <a:r>
              <a:rPr lang="ru-RU" sz="2000" b="1" dirty="0">
                <a:solidFill>
                  <a:prstClr val="white"/>
                </a:solidFill>
              </a:rPr>
              <a:t> </a:t>
            </a:r>
            <a:r>
              <a:rPr lang="ru-RU" sz="2000" b="1" dirty="0" err="1">
                <a:solidFill>
                  <a:prstClr val="white"/>
                </a:solidFill>
              </a:rPr>
              <a:t>табылады</a:t>
            </a:r>
            <a:r>
              <a:rPr lang="ru-RU" sz="2000" b="1" dirty="0">
                <a:solidFill>
                  <a:prstClr val="white"/>
                </a:solidFill>
              </a:rPr>
              <a:t>, </a:t>
            </a:r>
            <a:r>
              <a:rPr lang="ru-RU" sz="2000" b="1" dirty="0" err="1">
                <a:solidFill>
                  <a:prstClr val="white"/>
                </a:solidFill>
              </a:rPr>
              <a:t>кез</a:t>
            </a:r>
            <a:r>
              <a:rPr lang="ru-RU" sz="2000" b="1" dirty="0">
                <a:solidFill>
                  <a:prstClr val="white"/>
                </a:solidFill>
              </a:rPr>
              <a:t> </a:t>
            </a:r>
            <a:r>
              <a:rPr lang="ru-RU" sz="2000" b="1" dirty="0" err="1">
                <a:solidFill>
                  <a:prstClr val="white"/>
                </a:solidFill>
              </a:rPr>
              <a:t>келген</a:t>
            </a:r>
            <a:r>
              <a:rPr lang="ru-RU" sz="2000" b="1" dirty="0">
                <a:solidFill>
                  <a:prstClr val="white"/>
                </a:solidFill>
              </a:rPr>
              <a:t> </a:t>
            </a:r>
            <a:r>
              <a:rPr lang="ru-RU" sz="2000" b="1" dirty="0" err="1">
                <a:solidFill>
                  <a:prstClr val="white"/>
                </a:solidFill>
              </a:rPr>
              <a:t>адам</a:t>
            </a:r>
            <a:r>
              <a:rPr lang="ru-RU" sz="2000" b="1" dirty="0">
                <a:solidFill>
                  <a:prstClr val="white"/>
                </a:solidFill>
              </a:rPr>
              <a:t> суицид </a:t>
            </a:r>
            <a:r>
              <a:rPr lang="ru-RU" sz="2000" b="1" dirty="0" err="1">
                <a:solidFill>
                  <a:prstClr val="white"/>
                </a:solidFill>
              </a:rPr>
              <a:t>қасіретін  тоқтатуға көмектесе алады</a:t>
            </a:r>
            <a:endParaRPr lang="en-US" sz="2000" b="1" dirty="0">
              <a:solidFill>
                <a:prstClr val="white"/>
              </a:solidFill>
              <a:effectLst>
                <a:outerShdw blurRad="38100" dist="38100" dir="2700000" algn="tl">
                  <a:srgbClr val="000000">
                    <a:alpha val="43137"/>
                  </a:srgbClr>
                </a:outerShdw>
              </a:effectLst>
            </a:endParaRPr>
          </a:p>
        </p:txBody>
      </p:sp>
      <p:sp>
        <p:nvSpPr>
          <p:cNvPr id="32782" name="TextBox 5"/>
          <p:cNvSpPr txBox="1">
            <a:spLocks noChangeArrowheads="1"/>
          </p:cNvSpPr>
          <p:nvPr/>
        </p:nvSpPr>
        <p:spPr bwMode="auto">
          <a:xfrm>
            <a:off x="276225" y="6073775"/>
            <a:ext cx="86407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pPr>
            <a:r>
              <a:rPr lang="ru-RU" altLang="en-US" sz="1400" b="1" i="1">
                <a:solidFill>
                  <a:srgbClr val="000000"/>
                </a:solidFill>
              </a:rPr>
              <a:t>Дерек көзі: </a:t>
            </a:r>
            <a:r>
              <a:rPr lang="en-US" altLang="en-US" sz="1400" b="1" i="1">
                <a:solidFill>
                  <a:srgbClr val="000000"/>
                </a:solidFill>
              </a:rPr>
              <a:t>QPR</a:t>
            </a:r>
            <a:r>
              <a:rPr lang="ru-RU" altLang="en-US" sz="1400" b="1" i="1">
                <a:solidFill>
                  <a:srgbClr val="000000"/>
                </a:solidFill>
              </a:rPr>
              <a:t>, Сұрақ қой, сендір және бағытта</a:t>
            </a:r>
            <a:endParaRPr lang="ru-RU" altLang="en-US" sz="1400">
              <a:solidFill>
                <a:srgbClr val="000000"/>
              </a:solidFill>
            </a:endParaRPr>
          </a:p>
        </p:txBody>
      </p:sp>
      <p:sp>
        <p:nvSpPr>
          <p:cNvPr id="9" name="Oval Callout 8"/>
          <p:cNvSpPr/>
          <p:nvPr/>
        </p:nvSpPr>
        <p:spPr>
          <a:xfrm>
            <a:off x="179512" y="4005064"/>
            <a:ext cx="3816424" cy="2160000"/>
          </a:xfrm>
          <a:prstGeom prst="wedgeEllipseCallout">
            <a:avLst>
              <a:gd name="adj1" fmla="val -36170"/>
              <a:gd name="adj2" fmla="val 50358"/>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b="1" dirty="0">
                <a:solidFill>
                  <a:prstClr val="white"/>
                </a:solidFill>
              </a:rPr>
              <a:t>МИФ:</a:t>
            </a:r>
            <a:endParaRPr lang="ru-RU" dirty="0">
              <a:solidFill>
                <a:prstClr val="white"/>
              </a:solidFill>
            </a:endParaRPr>
          </a:p>
          <a:p>
            <a:pPr algn="ctr">
              <a:defRPr/>
            </a:pPr>
            <a:r>
              <a:rPr lang="ru-RU" b="1" dirty="0">
                <a:solidFill>
                  <a:prstClr val="white"/>
                </a:solidFill>
              </a:rPr>
              <a:t>Адам </a:t>
            </a:r>
            <a:r>
              <a:rPr lang="ru-RU" b="1" dirty="0" err="1">
                <a:solidFill>
                  <a:prstClr val="white"/>
                </a:solidFill>
              </a:rPr>
              <a:t>өз-өзіне қол жұмсаймын деп</a:t>
            </a:r>
            <a:r>
              <a:rPr lang="ru-RU" b="1" dirty="0">
                <a:solidFill>
                  <a:prstClr val="white"/>
                </a:solidFill>
              </a:rPr>
              <a:t> </a:t>
            </a:r>
            <a:r>
              <a:rPr lang="ru-RU" b="1" dirty="0" err="1">
                <a:solidFill>
                  <a:prstClr val="white"/>
                </a:solidFill>
              </a:rPr>
              <a:t>шешкеннен</a:t>
            </a:r>
            <a:r>
              <a:rPr lang="ru-RU" b="1" dirty="0">
                <a:solidFill>
                  <a:prstClr val="white"/>
                </a:solidFill>
              </a:rPr>
              <a:t> </a:t>
            </a:r>
            <a:r>
              <a:rPr lang="ru-RU" b="1" dirty="0" err="1">
                <a:solidFill>
                  <a:prstClr val="white"/>
                </a:solidFill>
              </a:rPr>
              <a:t>кейін</a:t>
            </a:r>
            <a:r>
              <a:rPr lang="ru-RU" b="1" dirty="0">
                <a:solidFill>
                  <a:prstClr val="white"/>
                </a:solidFill>
              </a:rPr>
              <a:t>. </a:t>
            </a:r>
            <a:r>
              <a:rPr lang="ru-RU" b="1" dirty="0" err="1">
                <a:solidFill>
                  <a:prstClr val="white"/>
                </a:solidFill>
              </a:rPr>
              <a:t>ешкім</a:t>
            </a:r>
            <a:r>
              <a:rPr lang="ru-RU" b="1" dirty="0">
                <a:solidFill>
                  <a:prstClr val="white"/>
                </a:solidFill>
              </a:rPr>
              <a:t> оны </a:t>
            </a:r>
            <a:r>
              <a:rPr lang="ru-RU" b="1" dirty="0" err="1">
                <a:solidFill>
                  <a:prstClr val="white"/>
                </a:solidFill>
              </a:rPr>
              <a:t>тоқтата алмайды</a:t>
            </a:r>
            <a:endParaRPr lang="en-US" b="1" dirty="0">
              <a:solidFill>
                <a:prstClr val="white"/>
              </a:solidFill>
              <a:effectLst>
                <a:outerShdw blurRad="38100" dist="38100" dir="2700000" algn="tl">
                  <a:srgbClr val="000000">
                    <a:alpha val="43137"/>
                  </a:srgbClr>
                </a:outerShdw>
              </a:effectLst>
            </a:endParaRPr>
          </a:p>
        </p:txBody>
      </p:sp>
      <p:sp>
        <p:nvSpPr>
          <p:cNvPr id="10" name="Oval Callout 9"/>
          <p:cNvSpPr/>
          <p:nvPr/>
        </p:nvSpPr>
        <p:spPr>
          <a:xfrm>
            <a:off x="3635896" y="4067839"/>
            <a:ext cx="4824016" cy="2006111"/>
          </a:xfrm>
          <a:prstGeom prst="wedgeEllipseCallout">
            <a:avLst>
              <a:gd name="adj1" fmla="val 42498"/>
              <a:gd name="adj2" fmla="val 51684"/>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ru-RU" b="1" dirty="0">
                <a:solidFill>
                  <a:prstClr val="white"/>
                </a:solidFill>
              </a:rPr>
              <a:t>ФАКТ:</a:t>
            </a:r>
            <a:endParaRPr lang="ru-RU" dirty="0">
              <a:solidFill>
                <a:prstClr val="white"/>
              </a:solidFill>
            </a:endParaRPr>
          </a:p>
          <a:p>
            <a:pPr algn="ctr">
              <a:defRPr/>
            </a:pPr>
            <a:r>
              <a:rPr lang="ru-RU" b="1" dirty="0">
                <a:solidFill>
                  <a:prstClr val="white"/>
                </a:solidFill>
              </a:rPr>
              <a:t>Суицид </a:t>
            </a:r>
            <a:r>
              <a:rPr lang="ru-RU" b="1" dirty="0" err="1">
                <a:solidFill>
                  <a:prstClr val="white"/>
                </a:solidFill>
              </a:rPr>
              <a:t>тоқтатуға келетін</a:t>
            </a:r>
            <a:r>
              <a:rPr lang="ru-RU" b="1" dirty="0">
                <a:solidFill>
                  <a:prstClr val="white"/>
                </a:solidFill>
              </a:rPr>
              <a:t> </a:t>
            </a:r>
            <a:r>
              <a:rPr lang="ru-RU" b="1" dirty="0" err="1">
                <a:solidFill>
                  <a:prstClr val="white"/>
                </a:solidFill>
              </a:rPr>
              <a:t>өлім түріне жатады</a:t>
            </a:r>
            <a:r>
              <a:rPr lang="ru-RU" b="1" dirty="0">
                <a:solidFill>
                  <a:prstClr val="white"/>
                </a:solidFill>
              </a:rPr>
              <a:t>, </a:t>
            </a:r>
            <a:r>
              <a:rPr lang="ru-RU" b="1" dirty="0" err="1">
                <a:solidFill>
                  <a:prstClr val="white"/>
                </a:solidFill>
              </a:rPr>
              <a:t>кез</a:t>
            </a:r>
            <a:r>
              <a:rPr lang="ru-RU" b="1" dirty="0">
                <a:solidFill>
                  <a:prstClr val="white"/>
                </a:solidFill>
              </a:rPr>
              <a:t> </a:t>
            </a:r>
            <a:r>
              <a:rPr lang="ru-RU" b="1" dirty="0" err="1">
                <a:solidFill>
                  <a:prstClr val="white"/>
                </a:solidFill>
              </a:rPr>
              <a:t>келген</a:t>
            </a:r>
            <a:r>
              <a:rPr lang="ru-RU" b="1" dirty="0">
                <a:solidFill>
                  <a:prstClr val="white"/>
                </a:solidFill>
              </a:rPr>
              <a:t> </a:t>
            </a:r>
            <a:r>
              <a:rPr lang="ru-RU" b="1" dirty="0" err="1">
                <a:solidFill>
                  <a:prstClr val="white"/>
                </a:solidFill>
              </a:rPr>
              <a:t>жағымды әрекет адам</a:t>
            </a:r>
            <a:r>
              <a:rPr lang="ru-RU" b="1" dirty="0">
                <a:solidFill>
                  <a:prstClr val="white"/>
                </a:solidFill>
              </a:rPr>
              <a:t> </a:t>
            </a:r>
            <a:r>
              <a:rPr lang="ru-RU" b="1" dirty="0" err="1">
                <a:solidFill>
                  <a:prstClr val="white"/>
                </a:solidFill>
              </a:rPr>
              <a:t>өмірін құтқара алады</a:t>
            </a:r>
            <a:endParaRPr lang="en-US" b="1" dirty="0">
              <a:solidFill>
                <a:prstClr val="white"/>
              </a:solidFill>
              <a:effectLst>
                <a:outerShdw blurRad="38100" dist="38100" dir="2700000" algn="tl">
                  <a:srgbClr val="000000">
                    <a:alpha val="43137"/>
                  </a:srgbClr>
                </a:outerShdw>
              </a:effectLst>
            </a:endParaRPr>
          </a:p>
          <a:p>
            <a:pPr algn="ctr">
              <a:defRPr/>
            </a:pPr>
            <a:endParaRPr lang="en-US"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8358975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nodeType="afterGroup">
                            <p:stCondLst>
                              <p:cond delay="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par>
                          <p:cTn id="36" fill="hold" nodeType="afterGroup">
                            <p:stCondLst>
                              <p:cond delay="500"/>
                            </p:stCondLst>
                            <p:childTnLst>
                              <p:par>
                                <p:cTn id="37" presetID="53" presetClass="entr" presetSubtype="16"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TEKEEPER TRAINING_КАЗ_44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2054</Words>
  <Application>Microsoft Office PowerPoint</Application>
  <PresentationFormat>Экран (4:3)</PresentationFormat>
  <Paragraphs>316</Paragraphs>
  <Slides>25</Slides>
  <Notes>18</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GATEKEEPER TRAINING_КАЗ_44slides</vt:lpstr>
      <vt:lpstr>Мәселенің ауқымы және суицидтің қауіпті факторлары  </vt:lpstr>
      <vt:lpstr>МӘСЕЛЕНІҢ АУҚЫМДЫЛЫҒЫ</vt:lpstr>
      <vt:lpstr>ЖАСТАР</vt:lpstr>
      <vt:lpstr>ЖАСТАР</vt:lpstr>
      <vt:lpstr>ҚАЗАҚСТАНДАҒЫ СУИЦИД </vt:lpstr>
      <vt:lpstr>ҚАЗАҚСТАНДАҒЫ ЖАСТАР</vt:lpstr>
      <vt:lpstr>Слайд 7</vt:lpstr>
      <vt:lpstr>ҚАЗАҚСТАНДАҒЫ ЖАСТАР</vt:lpstr>
      <vt:lpstr>Слайд 9</vt:lpstr>
      <vt:lpstr>Жақсы жаңалық...</vt:lpstr>
      <vt:lpstr>Слайд 11</vt:lpstr>
      <vt:lpstr>СУИЦИД ҚАУІП-ҚАТЕРІ: НЕГІЗГІ ТҮСІНІКТЕР</vt:lpstr>
      <vt:lpstr>ҚАУІП-ҚАТЕРДІҢ КЕҢ ТАРАЛҒАН  ФАКТОРЛАРЫ </vt:lpstr>
      <vt:lpstr> ҚАУІП-ҚАТЕРДІҢ КЕҢ ТАРАЛҒАН  ФАКТОРЛАРЫ </vt:lpstr>
      <vt:lpstr>БАСҚА ФАКТОРЛАР «МЫЛТЫҚТЫҢ ШҮРІППЕСІ» РЕТІНДЕ ӘРЕКЕТ ЕТУІ МҮМКІН</vt:lpstr>
      <vt:lpstr>ҮМІТСІЗДІК</vt:lpstr>
      <vt:lpstr>ӨЗ-ӨЗІНЕ ҚОЛ ЖҰМСАУ ЖАҒДАЙЫН ТҮСІНУ</vt:lpstr>
      <vt:lpstr>Слайд 18</vt:lpstr>
      <vt:lpstr>Слайд 19</vt:lpstr>
      <vt:lpstr>Слайд 20</vt:lpstr>
      <vt:lpstr>Слайд 21</vt:lpstr>
      <vt:lpstr>Слайд 22</vt:lpstr>
      <vt:lpstr>Слайд 23</vt:lpstr>
      <vt:lpstr>ӨЗІНІҢ ІШКІ ӘЛЕМІНДЕ ТҰЙЫҚТАЛУ</vt:lpstr>
      <vt:lpstr>Слайд 25</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Мәселенің ауқымы және суицидтің қауіпті факторлары</dc:title>
  <dc:creator>HP</dc:creator>
  <cp:lastModifiedBy>Windows User</cp:lastModifiedBy>
  <cp:revision>9</cp:revision>
  <dcterms:created xsi:type="dcterms:W3CDTF">2017-09-11T05:18:36Z</dcterms:created>
  <dcterms:modified xsi:type="dcterms:W3CDTF">2018-01-25T03:22:17Z</dcterms:modified>
</cp:coreProperties>
</file>