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58" r:id="rId5"/>
    <p:sldId id="261" r:id="rId6"/>
    <p:sldId id="262" r:id="rId7"/>
    <p:sldId id="264" r:id="rId8"/>
    <p:sldId id="273" r:id="rId9"/>
    <p:sldId id="274" r:id="rId10"/>
    <p:sldId id="275" r:id="rId11"/>
    <p:sldId id="265" r:id="rId12"/>
    <p:sldId id="269" r:id="rId13"/>
    <p:sldId id="276" r:id="rId14"/>
    <p:sldId id="278" r:id="rId15"/>
    <p:sldId id="279" r:id="rId16"/>
    <p:sldId id="27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84" autoAdjust="0"/>
  </p:normalViewPr>
  <p:slideViewPr>
    <p:cSldViewPr>
      <p:cViewPr varScale="1">
        <p:scale>
          <a:sx n="40" d="100"/>
          <a:sy n="40" d="100"/>
        </p:scale>
        <p:origin x="13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28183-F120-448A-9645-E8925F768047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DA367B8D-80A1-4A8C-95D0-B55A3CCF90D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54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Білімпаздар</a:t>
          </a:r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» </a:t>
          </a:r>
          <a:r>
            <a:rPr lang="ru-RU" sz="54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тобы</a:t>
          </a:r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026CF852-8276-4C82-A856-0C83A70734BB}" type="parTrans" cxnId="{81C55BBA-DB5D-4C0F-A472-C1C561FB24CC}">
      <dgm:prSet/>
      <dgm:spPr/>
      <dgm:t>
        <a:bodyPr/>
        <a:lstStyle/>
        <a:p>
          <a:endParaRPr lang="ru-RU"/>
        </a:p>
      </dgm:t>
    </dgm:pt>
    <dgm:pt modelId="{CCBB6A12-1E1F-4352-8F4F-04E0D1DD3E72}" type="sibTrans" cxnId="{81C55BBA-DB5D-4C0F-A472-C1C561FB24CC}">
      <dgm:prSet/>
      <dgm:spPr/>
      <dgm:t>
        <a:bodyPr/>
        <a:lstStyle/>
        <a:p>
          <a:endParaRPr lang="ru-RU"/>
        </a:p>
      </dgm:t>
    </dgm:pt>
    <dgm:pt modelId="{0F125B49-8E39-4D2C-A01E-C0D46FEABAC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kk-KZ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«Жеңіс»  тобы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116EEE2E-EE85-4795-B8F6-F75A3A7718EE}" type="parTrans" cxnId="{091CE8B6-C8CF-4812-86BE-D23BE1BD3343}">
      <dgm:prSet/>
      <dgm:spPr/>
      <dgm:t>
        <a:bodyPr/>
        <a:lstStyle/>
        <a:p>
          <a:endParaRPr lang="ru-RU"/>
        </a:p>
      </dgm:t>
    </dgm:pt>
    <dgm:pt modelId="{17AB5D22-1DEE-4FAA-B0BC-4C74E90FB403}" type="sibTrans" cxnId="{091CE8B6-C8CF-4812-86BE-D23BE1BD3343}">
      <dgm:prSet/>
      <dgm:spPr/>
      <dgm:t>
        <a:bodyPr/>
        <a:lstStyle/>
        <a:p>
          <a:endParaRPr lang="ru-RU"/>
        </a:p>
      </dgm:t>
    </dgm:pt>
    <dgm:pt modelId="{8FFDA8B7-F01C-4354-8CEA-D7F1F32CD860}" type="pres">
      <dgm:prSet presAssocID="{8E128183-F120-448A-9645-E8925F768047}" presName="linearFlow" presStyleCnt="0">
        <dgm:presLayoutVars>
          <dgm:dir/>
          <dgm:resizeHandles val="exact"/>
        </dgm:presLayoutVars>
      </dgm:prSet>
      <dgm:spPr/>
    </dgm:pt>
    <dgm:pt modelId="{F17B4FD5-FA4F-43D0-9B28-7D7591AB1349}" type="pres">
      <dgm:prSet presAssocID="{DA367B8D-80A1-4A8C-95D0-B55A3CCF90D2}" presName="composite" presStyleCnt="0"/>
      <dgm:spPr/>
    </dgm:pt>
    <dgm:pt modelId="{81569C85-BB51-429B-8114-1545F56FD008}" type="pres">
      <dgm:prSet presAssocID="{DA367B8D-80A1-4A8C-95D0-B55A3CCF90D2}" presName="imgShp" presStyleLbl="fgImgPlace1" presStyleIdx="0" presStyleCnt="2" custScaleX="62174" custScaleY="58181" custLinFactNeighborX="-22175" custLinFactNeighborY="-13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E1052F-15A9-4763-8AE9-5CCEFDD76150}" type="pres">
      <dgm:prSet presAssocID="{DA367B8D-80A1-4A8C-95D0-B55A3CCF90D2}" presName="txShp" presStyleLbl="node1" presStyleIdx="0" presStyleCnt="2" custFlipVert="1" custScaleX="150376" custScaleY="50769" custLinFactY="-10204" custLinFactNeighborX="-99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931DE-761C-46F0-B33F-7BBC36F2A012}" type="pres">
      <dgm:prSet presAssocID="{CCBB6A12-1E1F-4352-8F4F-04E0D1DD3E72}" presName="spacing" presStyleCnt="0"/>
      <dgm:spPr/>
    </dgm:pt>
    <dgm:pt modelId="{D16EEF33-9605-412A-97C0-814693E2B53F}" type="pres">
      <dgm:prSet presAssocID="{0F125B49-8E39-4D2C-A01E-C0D46FEABAC2}" presName="composite" presStyleCnt="0"/>
      <dgm:spPr/>
    </dgm:pt>
    <dgm:pt modelId="{49589373-B677-4A0C-8FB1-2DC8CF8E3275}" type="pres">
      <dgm:prSet presAssocID="{0F125B49-8E39-4D2C-A01E-C0D46FEABAC2}" presName="imgShp" presStyleLbl="fgImgPlace1" presStyleIdx="1" presStyleCnt="2" custScaleX="59337" custScaleY="49179" custLinFactNeighborX="-28311" custLinFactNeighborY="-210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7B1C341E-E3AB-4100-BEA2-B4A2799D8FDB}" type="pres">
      <dgm:prSet presAssocID="{0F125B49-8E39-4D2C-A01E-C0D46FEABAC2}" presName="txShp" presStyleLbl="node1" presStyleIdx="1" presStyleCnt="2" custScaleX="150376" custScaleY="49857" custLinFactNeighborX="0" custLinFactNeighborY="-20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2EE1F-BE39-4B1F-955A-32E359D4E035}" type="presOf" srcId="{8E128183-F120-448A-9645-E8925F768047}" destId="{8FFDA8B7-F01C-4354-8CEA-D7F1F32CD860}" srcOrd="0" destOrd="0" presId="urn:microsoft.com/office/officeart/2005/8/layout/vList3#1"/>
    <dgm:cxn modelId="{E962BC6C-68EE-4FD6-9FB3-24A2805B3928}" type="presOf" srcId="{DA367B8D-80A1-4A8C-95D0-B55A3CCF90D2}" destId="{75E1052F-15A9-4763-8AE9-5CCEFDD76150}" srcOrd="0" destOrd="0" presId="urn:microsoft.com/office/officeart/2005/8/layout/vList3#1"/>
    <dgm:cxn modelId="{81C55BBA-DB5D-4C0F-A472-C1C561FB24CC}" srcId="{8E128183-F120-448A-9645-E8925F768047}" destId="{DA367B8D-80A1-4A8C-95D0-B55A3CCF90D2}" srcOrd="0" destOrd="0" parTransId="{026CF852-8276-4C82-A856-0C83A70734BB}" sibTransId="{CCBB6A12-1E1F-4352-8F4F-04E0D1DD3E72}"/>
    <dgm:cxn modelId="{65231E14-BC8F-4EB4-83DB-44EEC12B7D87}" type="presOf" srcId="{0F125B49-8E39-4D2C-A01E-C0D46FEABAC2}" destId="{7B1C341E-E3AB-4100-BEA2-B4A2799D8FDB}" srcOrd="0" destOrd="0" presId="urn:microsoft.com/office/officeart/2005/8/layout/vList3#1"/>
    <dgm:cxn modelId="{091CE8B6-C8CF-4812-86BE-D23BE1BD3343}" srcId="{8E128183-F120-448A-9645-E8925F768047}" destId="{0F125B49-8E39-4D2C-A01E-C0D46FEABAC2}" srcOrd="1" destOrd="0" parTransId="{116EEE2E-EE85-4795-B8F6-F75A3A7718EE}" sibTransId="{17AB5D22-1DEE-4FAA-B0BC-4C74E90FB403}"/>
    <dgm:cxn modelId="{1E76D0B0-B52C-449B-BB0F-F521C2A406A1}" type="presParOf" srcId="{8FFDA8B7-F01C-4354-8CEA-D7F1F32CD860}" destId="{F17B4FD5-FA4F-43D0-9B28-7D7591AB1349}" srcOrd="0" destOrd="0" presId="urn:microsoft.com/office/officeart/2005/8/layout/vList3#1"/>
    <dgm:cxn modelId="{9E3379DA-8F51-4893-B05E-A3B27ECFA9AB}" type="presParOf" srcId="{F17B4FD5-FA4F-43D0-9B28-7D7591AB1349}" destId="{81569C85-BB51-429B-8114-1545F56FD008}" srcOrd="0" destOrd="0" presId="urn:microsoft.com/office/officeart/2005/8/layout/vList3#1"/>
    <dgm:cxn modelId="{AB6A417C-C8F3-4F73-A704-1DC2E0160F67}" type="presParOf" srcId="{F17B4FD5-FA4F-43D0-9B28-7D7591AB1349}" destId="{75E1052F-15A9-4763-8AE9-5CCEFDD76150}" srcOrd="1" destOrd="0" presId="urn:microsoft.com/office/officeart/2005/8/layout/vList3#1"/>
    <dgm:cxn modelId="{59DC2BEB-4A20-4819-9088-41F34598E201}" type="presParOf" srcId="{8FFDA8B7-F01C-4354-8CEA-D7F1F32CD860}" destId="{607931DE-761C-46F0-B33F-7BBC36F2A012}" srcOrd="1" destOrd="0" presId="urn:microsoft.com/office/officeart/2005/8/layout/vList3#1"/>
    <dgm:cxn modelId="{F82CC9B9-5894-4519-B4FF-6B99C3CE546C}" type="presParOf" srcId="{8FFDA8B7-F01C-4354-8CEA-D7F1F32CD860}" destId="{D16EEF33-9605-412A-97C0-814693E2B53F}" srcOrd="2" destOrd="0" presId="urn:microsoft.com/office/officeart/2005/8/layout/vList3#1"/>
    <dgm:cxn modelId="{04242ECA-B09D-4FB2-A010-98F9227755EC}" type="presParOf" srcId="{D16EEF33-9605-412A-97C0-814693E2B53F}" destId="{49589373-B677-4A0C-8FB1-2DC8CF8E3275}" srcOrd="0" destOrd="0" presId="urn:microsoft.com/office/officeart/2005/8/layout/vList3#1"/>
    <dgm:cxn modelId="{CBCE8204-D0E6-4325-BA7A-BA7C5F64570E}" type="presParOf" srcId="{D16EEF33-9605-412A-97C0-814693E2B53F}" destId="{7B1C341E-E3AB-4100-BEA2-B4A2799D8FD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1052F-15A9-4763-8AE9-5CCEFDD76150}">
      <dsp:nvSpPr>
        <dsp:cNvPr id="0" name=""/>
        <dsp:cNvSpPr/>
      </dsp:nvSpPr>
      <dsp:spPr>
        <a:xfrm rot="10800000" flipV="1">
          <a:off x="-1" y="0"/>
          <a:ext cx="7696203" cy="1224574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648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5400" kern="12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Білімпаздар</a:t>
          </a: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» </a:t>
          </a:r>
          <a:r>
            <a:rPr lang="ru-RU" sz="5400" kern="12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тобы</a:t>
          </a: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306142" y="0"/>
        <a:ext cx="7390060" cy="1224574"/>
      </dsp:txXfrm>
    </dsp:sp>
    <dsp:sp modelId="{81569C85-BB51-429B-8114-1545F56FD008}">
      <dsp:nvSpPr>
        <dsp:cNvPr id="0" name=""/>
        <dsp:cNvSpPr/>
      </dsp:nvSpPr>
      <dsp:spPr>
        <a:xfrm>
          <a:off x="4406" y="0"/>
          <a:ext cx="1499669" cy="14033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C341E-E3AB-4100-BEA2-B4A2799D8FDB}">
      <dsp:nvSpPr>
        <dsp:cNvPr id="0" name=""/>
        <dsp:cNvSpPr/>
      </dsp:nvSpPr>
      <dsp:spPr>
        <a:xfrm rot="10800000">
          <a:off x="-1" y="1625443"/>
          <a:ext cx="7696203" cy="1202576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648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«Жеңіс»  тобы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300643" y="1625443"/>
        <a:ext cx="7395559" cy="1202576"/>
      </dsp:txXfrm>
    </dsp:sp>
    <dsp:sp modelId="{49589373-B677-4A0C-8FB1-2DC8CF8E3275}">
      <dsp:nvSpPr>
        <dsp:cNvPr id="0" name=""/>
        <dsp:cNvSpPr/>
      </dsp:nvSpPr>
      <dsp:spPr>
        <a:xfrm>
          <a:off x="0" y="1625443"/>
          <a:ext cx="1431239" cy="11862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D47EE-EB43-472B-BD0F-BD37182EAD11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123C-C40C-4609-ACF5-277428A64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8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123C-C40C-4609-ACF5-277428A64A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5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123C-C40C-4609-ACF5-277428A64A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123C-C40C-4609-ACF5-277428A64A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8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123C-C40C-4609-ACF5-277428A64A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8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123C-C40C-4609-ACF5-277428A64A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7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123C-C40C-4609-ACF5-277428A64A0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8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123C-C40C-4609-ACF5-277428A64A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7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123C-C40C-4609-ACF5-277428A64A0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4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66203-ADE4-4FCE-BE55-5D171DDEFE6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715000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1664963" y="2533949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540751" y="10844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2057400"/>
            <a:ext cx="7010400" cy="25925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Қош</a:t>
            </a:r>
            <a:endParaRPr lang="ru-RU" sz="5400" b="1" cap="all" spc="0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келдіңіздер</a:t>
            </a:r>
            <a:endParaRPr lang="ru-RU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785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0" y="38862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>
            <a:off x="7554141" y="4466590"/>
            <a:ext cx="1480164" cy="13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2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53198" y="1295400"/>
            <a:ext cx="2600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627351" y="3224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35951" y="43610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6160764" y="1390950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Тіл өнер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сайысы</a:t>
            </a:r>
          </a:p>
          <a:p>
            <a:r>
              <a:rPr lang="kk-KZ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kk-KZ" sz="32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kk-KZ" sz="32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топ</a:t>
            </a:r>
            <a:r>
              <a:rPr lang="kk-KZ" sz="32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32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Жеңіс</a:t>
            </a:r>
            <a:r>
              <a:rPr lang="kk-KZ" sz="32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1.Қыста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ұстасаң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тоңады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2.Аппақ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қардай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тоны,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күдірейген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моншақ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бар,Ол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Тәтті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асықтың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үшеуін,Досың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Айтшы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нешеуі,Өз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қолыңда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бала, бала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Түнде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шошып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оянған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ұйқысын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Түнде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таянған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.Жазудан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жалықпаған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жаза-жаза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арықтаған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800" b="1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400" b="1" cap="none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764685" y="516334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83552" y="-14957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933065" y="280274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6505710" y="439119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563878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61518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53881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1" y="254033"/>
            <a:ext cx="857851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4400" b="1" dirty="0"/>
              <a:t>«</a:t>
            </a:r>
            <a:r>
              <a:rPr lang="ru-RU" sz="4400" b="1" dirty="0" err="1"/>
              <a:t>Ғажайып</a:t>
            </a:r>
            <a:r>
              <a:rPr lang="ru-RU" sz="4400" b="1" dirty="0"/>
              <a:t> </a:t>
            </a:r>
            <a:r>
              <a:rPr lang="ru-RU" sz="4400" b="1" dirty="0" err="1" smtClean="0"/>
              <a:t>үшттік</a:t>
            </a:r>
            <a:r>
              <a:rPr lang="ru-RU" sz="4400" b="1" dirty="0" smtClean="0"/>
              <a:t>»</a:t>
            </a:r>
            <a:endParaRPr lang="kk-KZ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4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-96978" y="597110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99967" y="496298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63064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083895" y="1195779"/>
            <a:ext cx="2233904" cy="1662274"/>
          </a:xfrm>
          <a:prstGeom prst="star7">
            <a:avLst/>
          </a:prstGeom>
          <a:solidFill>
            <a:srgbClr val="0070C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3729456" y="1109900"/>
            <a:ext cx="2233904" cy="1662274"/>
          </a:xfrm>
          <a:prstGeom prst="star7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50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6262852" y="1109900"/>
            <a:ext cx="2233904" cy="1662274"/>
          </a:xfrm>
          <a:prstGeom prst="star7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40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1113960" y="2970228"/>
            <a:ext cx="2233904" cy="1662274"/>
          </a:xfrm>
          <a:prstGeom prst="star7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40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3702827" y="2953788"/>
            <a:ext cx="2233904" cy="1662274"/>
          </a:xfrm>
          <a:prstGeom prst="star7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30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6382003" y="2981226"/>
            <a:ext cx="2233904" cy="1662274"/>
          </a:xfrm>
          <a:prstGeom prst="star7">
            <a:avLst/>
          </a:prstGeom>
          <a:solidFill>
            <a:srgbClr val="0070C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50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1062359" y="4758833"/>
            <a:ext cx="2233904" cy="1662274"/>
          </a:xfrm>
          <a:prstGeom prst="star7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50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3810827" y="4744005"/>
            <a:ext cx="2233904" cy="1662274"/>
          </a:xfrm>
          <a:prstGeom prst="star7">
            <a:avLst/>
          </a:prstGeom>
          <a:solidFill>
            <a:srgbClr val="0070C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40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6408635" y="4786271"/>
            <a:ext cx="2233904" cy="1662274"/>
          </a:xfrm>
          <a:prstGeom prst="star7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30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294122"/>
            <a:ext cx="857851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4400" b="1" dirty="0"/>
              <a:t>«</a:t>
            </a:r>
            <a:r>
              <a:rPr lang="ru-RU" sz="4400" b="1" dirty="0" err="1"/>
              <a:t>Ғажайып</a:t>
            </a:r>
            <a:r>
              <a:rPr lang="ru-RU" sz="4400" b="1" dirty="0"/>
              <a:t> </a:t>
            </a:r>
            <a:r>
              <a:rPr lang="ru-RU" sz="4400" b="1" dirty="0" err="1" smtClean="0"/>
              <a:t>үшттік</a:t>
            </a:r>
            <a:r>
              <a:rPr lang="ru-RU" sz="4400" b="1" dirty="0" smtClean="0"/>
              <a:t>»</a:t>
            </a:r>
            <a:endParaRPr lang="kk-KZ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Рисунок 55" descr="1255112030_fon_nasekomy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3263" y="0"/>
            <a:ext cx="9847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772400" cy="1143000"/>
          </a:xfrm>
        </p:spPr>
        <p:txBody>
          <a:bodyPr/>
          <a:lstStyle/>
          <a:p>
            <a:r>
              <a:rPr lang="kk-KZ"/>
              <a:t>             </a:t>
            </a:r>
            <a:endParaRPr lang="ru-RU"/>
          </a:p>
        </p:txBody>
      </p:sp>
      <p:pic>
        <p:nvPicPr>
          <p:cNvPr id="47109" name="Picture 6" descr="вальс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162" y="2330303"/>
            <a:ext cx="24463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176713" cy="1027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Сергіту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сәті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28800"/>
            <a:ext cx="655277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Рисунок 55" descr="1255112030_fon_nasekomy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3263" y="0"/>
            <a:ext cx="9847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772400" cy="1143000"/>
          </a:xfrm>
        </p:spPr>
        <p:txBody>
          <a:bodyPr/>
          <a:lstStyle/>
          <a:p>
            <a:r>
              <a:rPr lang="kk-KZ"/>
              <a:t>             </a:t>
            </a:r>
            <a:endParaRPr lang="ru-RU"/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571499" y="548680"/>
            <a:ext cx="6664797" cy="4968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12"/>
              </a:avLst>
            </a:prstTxWarp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Тапқырлық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 А З А Қ С Т 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48808"/>
            <a:ext cx="7772400" cy="537653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1. 35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саныңда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Қарға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+ 8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өрнегінің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Суда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еритін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</a:t>
            </a:r>
            <a:r>
              <a:rPr lang="ru-RU" sz="24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сөзіндегі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дыбысқа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6. 5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Ресубликасының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күйіне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</a:t>
            </a: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31918"/>
          </a:xfrm>
        </p:spPr>
        <p:txBody>
          <a:bodyPr>
            <a:normAutofit lnSpcReduction="10000"/>
          </a:bodyPr>
          <a:lstStyle/>
          <a:p>
            <a:pPr algn="ctr"/>
            <a:r>
              <a:rPr lang="kk-KZ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«Жорға»  сайысы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35180" y="594928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76056" y="630932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511256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1. 45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саныңда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өрнегінің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Суда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ерімейтін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</a:t>
            </a:r>
            <a:r>
              <a:rPr lang="ru-RU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әріп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ғарышкері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60649"/>
            <a:ext cx="6922986" cy="792087"/>
          </a:xfrm>
        </p:spPr>
        <p:txBody>
          <a:bodyPr>
            <a:normAutofit fontScale="25000" lnSpcReduction="20000"/>
          </a:bodyPr>
          <a:lstStyle/>
          <a:p>
            <a:pPr algn="ctr"/>
            <a:endParaRPr lang="kk-KZ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7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«Жорға»  сайысы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076056" y="5229200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76056" y="566124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4290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10001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643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500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22145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571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5786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5786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715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195888"/>
            <a:ext cx="5778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58293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571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42910" y="2714620"/>
            <a:ext cx="764381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а у  </a:t>
            </a:r>
            <a:b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о л ы ң ы з д а р !</a:t>
            </a:r>
            <a:endParaRPr lang="ru-RU" sz="6600" dirty="0"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1" name="Picture 20" descr="f79f790b6aa6606d97928e4138eb3d47-we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5072063"/>
            <a:ext cx="6429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7" descr="D:\Anımatıon\downlog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1000125"/>
            <a:ext cx="280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06027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715000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1664963" y="2533949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540751" y="10844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785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0" y="38862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>
            <a:off x="7554141" y="4466590"/>
            <a:ext cx="1480164" cy="13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2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43039" y="1268760"/>
            <a:ext cx="2600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627351" y="3224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35951" y="43610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6160764" y="1390950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1700808"/>
            <a:ext cx="7010400" cy="29491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Бастауыш Біліктісі  </a:t>
            </a:r>
            <a:endParaRPr lang="ru-RU" sz="5400" b="1" cap="all" spc="0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5805" y="260648"/>
            <a:ext cx="461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Қызылегіс негізгі мектебі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664" y="5085184"/>
            <a:ext cx="550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/>
              <a:t>Интеллектуалдық  </a:t>
            </a:r>
            <a:r>
              <a:rPr lang="kk-KZ" sz="2000" b="1" dirty="0" smtClean="0"/>
              <a:t>сайыс</a:t>
            </a:r>
            <a:endParaRPr lang="kk-KZ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ust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0" y="0"/>
            <a:ext cx="9149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73529">
            <a:off x="247930" y="456683"/>
            <a:ext cx="656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Жалпы мақсаты:</a:t>
            </a:r>
            <a:endParaRPr lang="ru-RU" sz="5400" b="1" i="1" dirty="0">
              <a:ln/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57510">
            <a:off x="317360" y="1709798"/>
            <a:ext cx="8768414" cy="5211814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kk-KZ" sz="3200" i="1" dirty="0" smtClean="0">
                <a:solidFill>
                  <a:srgbClr val="2710B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/>
              <a:t>Оқушылардың</a:t>
            </a:r>
            <a:r>
              <a:rPr lang="ru-RU" sz="3200" dirty="0" smtClean="0"/>
              <a:t> </a:t>
            </a:r>
            <a:r>
              <a:rPr lang="ru-RU" sz="3200" dirty="0" err="1"/>
              <a:t>әр</a:t>
            </a:r>
            <a:r>
              <a:rPr lang="ru-RU" sz="3200" dirty="0"/>
              <a:t> </a:t>
            </a:r>
            <a:r>
              <a:rPr lang="ru-RU" sz="3200" dirty="0" err="1"/>
              <a:t>пән</a:t>
            </a:r>
            <a:r>
              <a:rPr lang="ru-RU" sz="3200" dirty="0"/>
              <a:t> </a:t>
            </a:r>
            <a:r>
              <a:rPr lang="ru-RU" sz="3200" dirty="0" err="1"/>
              <a:t>бойынша</a:t>
            </a:r>
            <a:r>
              <a:rPr lang="ru-RU" sz="3200" dirty="0"/>
              <a:t> </a:t>
            </a:r>
            <a:r>
              <a:rPr lang="ru-RU" sz="3200" dirty="0" err="1"/>
              <a:t>алған</a:t>
            </a:r>
            <a:r>
              <a:rPr lang="ru-RU" sz="3200" dirty="0"/>
              <a:t> </a:t>
            </a:r>
            <a:r>
              <a:rPr lang="ru-RU" sz="3200" dirty="0" err="1"/>
              <a:t>білімдерін</a:t>
            </a:r>
            <a:r>
              <a:rPr lang="ru-RU" sz="3200" dirty="0"/>
              <a:t> </a:t>
            </a:r>
            <a:r>
              <a:rPr lang="ru-RU" sz="3200" dirty="0" err="1"/>
              <a:t>тексере</a:t>
            </a:r>
            <a:r>
              <a:rPr lang="ru-RU" sz="3200" dirty="0"/>
              <a:t> </a:t>
            </a:r>
            <a:r>
              <a:rPr lang="ru-RU" sz="3200" dirty="0" err="1"/>
              <a:t>отырып</a:t>
            </a:r>
            <a:r>
              <a:rPr lang="ru-RU" sz="3200" dirty="0"/>
              <a:t>,</a:t>
            </a:r>
          </a:p>
          <a:p>
            <a:r>
              <a:rPr lang="ru-RU" sz="3200" dirty="0" err="1"/>
              <a:t>білім</a:t>
            </a:r>
            <a:r>
              <a:rPr lang="ru-RU" sz="3200" dirty="0"/>
              <a:t> – </a:t>
            </a:r>
            <a:r>
              <a:rPr lang="ru-RU" sz="3200" dirty="0" err="1"/>
              <a:t>білік</a:t>
            </a:r>
            <a:r>
              <a:rPr lang="ru-RU" sz="3200" dirty="0"/>
              <a:t> </a:t>
            </a:r>
            <a:r>
              <a:rPr lang="ru-RU" sz="3200" dirty="0" err="1"/>
              <a:t>дағдыларын</a:t>
            </a:r>
            <a:r>
              <a:rPr lang="ru-RU" sz="3200" dirty="0"/>
              <a:t> </a:t>
            </a:r>
            <a:r>
              <a:rPr lang="ru-RU" sz="3200" dirty="0" err="1"/>
              <a:t>байқау</a:t>
            </a:r>
            <a:r>
              <a:rPr lang="ru-RU" sz="3200" dirty="0"/>
              <a:t>, </a:t>
            </a:r>
            <a:r>
              <a:rPr lang="ru-RU" sz="3200" dirty="0" err="1"/>
              <a:t>ақыл</a:t>
            </a:r>
            <a:r>
              <a:rPr lang="ru-RU" sz="3200" dirty="0"/>
              <a:t>-ой </a:t>
            </a:r>
            <a:r>
              <a:rPr lang="ru-RU" sz="3200" dirty="0" err="1"/>
              <a:t>өрісін</a:t>
            </a:r>
            <a:r>
              <a:rPr lang="ru-RU" sz="3200" dirty="0"/>
              <a:t> </a:t>
            </a:r>
            <a:r>
              <a:rPr lang="ru-RU" sz="3200" dirty="0" err="1"/>
              <a:t>жан-жақты</a:t>
            </a:r>
            <a:endParaRPr lang="ru-RU" sz="3200" dirty="0"/>
          </a:p>
          <a:p>
            <a:r>
              <a:rPr lang="ru-RU" sz="3200" dirty="0" err="1"/>
              <a:t>дамыту</a:t>
            </a:r>
            <a:r>
              <a:rPr lang="ru-RU" sz="3200" dirty="0"/>
              <a:t>.</a:t>
            </a:r>
          </a:p>
          <a:p>
            <a:r>
              <a:rPr lang="ru-RU" sz="3200" dirty="0" err="1"/>
              <a:t>Ана</a:t>
            </a:r>
            <a:r>
              <a:rPr lang="ru-RU" sz="3200" dirty="0"/>
              <a:t> </a:t>
            </a:r>
            <a:r>
              <a:rPr lang="ru-RU" sz="3200" dirty="0" err="1"/>
              <a:t>тілін</a:t>
            </a:r>
            <a:r>
              <a:rPr lang="ru-RU" sz="3200" dirty="0"/>
              <a:t> </a:t>
            </a:r>
            <a:r>
              <a:rPr lang="ru-RU" sz="3200" dirty="0" err="1"/>
              <a:t>сүюге</a:t>
            </a:r>
            <a:r>
              <a:rPr lang="ru-RU" sz="3200" dirty="0"/>
              <a:t>, </a:t>
            </a:r>
            <a:r>
              <a:rPr lang="ru-RU" sz="3200" dirty="0" err="1"/>
              <a:t>аталы</a:t>
            </a:r>
            <a:r>
              <a:rPr lang="ru-RU" sz="3200" dirty="0"/>
              <a:t> </a:t>
            </a:r>
            <a:r>
              <a:rPr lang="ru-RU" sz="3200" dirty="0" err="1"/>
              <a:t>сөзді</a:t>
            </a:r>
            <a:r>
              <a:rPr lang="ru-RU" sz="3200" dirty="0"/>
              <a:t> </a:t>
            </a:r>
            <a:r>
              <a:rPr lang="ru-RU" sz="3200" dirty="0" err="1"/>
              <a:t>түсінуге</a:t>
            </a:r>
            <a:r>
              <a:rPr lang="ru-RU" sz="3200" dirty="0"/>
              <a:t> </a:t>
            </a:r>
            <a:r>
              <a:rPr lang="ru-RU" sz="3200" dirty="0" err="1"/>
              <a:t>үйрету</a:t>
            </a:r>
            <a:r>
              <a:rPr lang="ru-RU" sz="3200" dirty="0"/>
              <a:t>. </a:t>
            </a:r>
            <a:r>
              <a:rPr lang="ru-RU" sz="3200" dirty="0" err="1"/>
              <a:t>Елін</a:t>
            </a:r>
            <a:r>
              <a:rPr lang="ru-RU" sz="3200" dirty="0"/>
              <a:t>, </a:t>
            </a:r>
            <a:r>
              <a:rPr lang="ru-RU" sz="3200" dirty="0" err="1"/>
              <a:t>жерін</a:t>
            </a:r>
            <a:endParaRPr lang="ru-RU" sz="3200" dirty="0"/>
          </a:p>
          <a:p>
            <a:r>
              <a:rPr lang="ru-RU" sz="3200" dirty="0" err="1"/>
              <a:t>қастерлеп</a:t>
            </a:r>
            <a:r>
              <a:rPr lang="ru-RU" sz="3200" dirty="0"/>
              <a:t>, </a:t>
            </a:r>
            <a:r>
              <a:rPr lang="ru-RU" sz="3200" dirty="0" err="1"/>
              <a:t>қорғауға</a:t>
            </a:r>
            <a:r>
              <a:rPr lang="ru-RU" sz="3200" dirty="0"/>
              <a:t> </a:t>
            </a:r>
            <a:r>
              <a:rPr lang="ru-RU" sz="3200" dirty="0" err="1"/>
              <a:t>тәрбиелеу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  <a:p>
            <a:endParaRPr lang="ru-RU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353">
            <a:off x="6400800" y="4876799"/>
            <a:ext cx="2057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" y="0"/>
            <a:ext cx="9095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біліктісі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интеллектуалды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сайысымыз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бөлімнен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endParaRPr lang="kk-KZ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Ғажайып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үштік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Тапқырлық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Жорға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8" descr="7177c9dd9e207eb2acd05502712e56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78904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1"/>
            <a:ext cx="8610600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4400" b="1" kern="10" dirty="0" smtClean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Ойынға</a:t>
            </a:r>
            <a:r>
              <a:rPr lang="ru-RU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қатысушы</a:t>
            </a:r>
            <a:r>
              <a:rPr lang="ru-RU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топтар</a:t>
            </a:r>
            <a:r>
              <a:rPr lang="ru-RU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endParaRPr lang="ru-RU" sz="44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147192390"/>
              </p:ext>
            </p:extLst>
          </p:nvPr>
        </p:nvGraphicFramePr>
        <p:xfrm>
          <a:off x="685800" y="1700808"/>
          <a:ext cx="7696200" cy="33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Рисунок 25" descr="00322[1]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429000"/>
            <a:ext cx="1143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0322[1]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828800"/>
            <a:ext cx="1143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8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2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8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4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s_1000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8" descr="7177c9dd9e207eb2acd05502712e56b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9624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014" y="188641"/>
            <a:ext cx="90079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36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Сайыстың</a:t>
            </a:r>
            <a:r>
              <a:rPr lang="kk-KZ" sz="36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endParaRPr lang="ru-RU" sz="3600" b="1" cap="none" spc="5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02604"/>
              </p:ext>
            </p:extLst>
          </p:nvPr>
        </p:nvGraphicFramePr>
        <p:xfrm>
          <a:off x="251520" y="1019639"/>
          <a:ext cx="8640960" cy="548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4014393">
                <a:tc>
                  <a:txBody>
                    <a:bodyPr/>
                    <a:lstStyle/>
                    <a:p>
                      <a:r>
                        <a:rPr lang="ru-RU" sz="2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–</a:t>
                      </a:r>
                      <a:r>
                        <a:rPr lang="ru-RU" sz="2800" b="1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бөлім</a:t>
                      </a:r>
                      <a:r>
                        <a:rPr lang="ru-RU" sz="2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2800" b="1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Бәйге</a:t>
                      </a:r>
                      <a:r>
                        <a:rPr lang="ru-RU" sz="2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». </a:t>
                      </a:r>
                      <a:r>
                        <a:rPr lang="ru-RU" sz="2400" b="1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Әр</a:t>
                      </a:r>
                      <a:r>
                        <a:rPr lang="ru-RU" sz="2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топқа</a:t>
                      </a:r>
                      <a:endParaRPr lang="ru-RU" sz="24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сұрақ</a:t>
                      </a: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қойылады</a:t>
                      </a: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1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жауапқа</a:t>
                      </a: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kk-KZ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–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бөлім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өнер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сұрақ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қойылып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жауапты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тiлде</a:t>
                      </a:r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айтады</a:t>
                      </a:r>
                      <a:endParaRPr lang="kk-KZ" sz="2400" b="1" i="0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«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Ғажайып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үштік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ұпай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санын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(30, 40, 50)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пәннен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сұрақтар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қойылады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–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бөлім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Тапқырлық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Бұл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турда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деген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сөз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беріледі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сөзден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бірнеше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сөз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құрастыру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қажет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–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бөлім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Жорға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минут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сұрақ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kk-KZ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31272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k-KZ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ұпай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400" b="1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ұпай</a:t>
                      </a:r>
                      <a:r>
                        <a:rPr lang="ru-RU" sz="24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ru-RU" sz="24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/>
                        <a:t> </a:t>
                      </a:r>
                      <a:endParaRPr lang="ru-RU" sz="3200" b="1" dirty="0" smtClean="0"/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kk-KZ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10ұпай 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“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Бәйге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сайысы</a:t>
            </a:r>
          </a:p>
          <a:p>
            <a:r>
              <a:rPr lang="kk-KZ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топ </a:t>
            </a:r>
            <a:r>
              <a:rPr lang="kk-KZ" sz="36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“Білімпаздар” тобы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әліпбиінде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“Қ”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дауыссыз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Ешкінің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минут бар?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Сиырдың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-96977" y="938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855351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7078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Бәйге» 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сайысы</a:t>
            </a:r>
          </a:p>
          <a:p>
            <a:r>
              <a:rPr lang="kk-KZ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 топ </a:t>
            </a:r>
            <a:r>
              <a:rPr lang="kk-KZ" sz="36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“Жеңіс” </a:t>
            </a:r>
            <a:r>
              <a:rPr lang="kk-KZ" sz="36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endParaRPr lang="kk-KZ" sz="2800" b="1" spc="50" dirty="0" smtClean="0">
              <a:ln w="11430"/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маңырайды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сиыр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піседі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5.Қазақстан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астанасы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өркешті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Алфавиттің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әрпі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Жаяу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жүргінші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бағдаршамның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жанғанда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“О”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дыбыбы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83551" y="-14957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760719" y="2952645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“Тіл өнер” 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сайысы</a:t>
            </a:r>
          </a:p>
          <a:p>
            <a:r>
              <a:rPr lang="kk-KZ" sz="32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     І </a:t>
            </a:r>
            <a:r>
              <a:rPr lang="kk-KZ" sz="32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топ </a:t>
            </a:r>
            <a:r>
              <a:rPr lang="kk-KZ" sz="3200" b="1" spc="5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«Білімпаздар” тобы</a:t>
            </a:r>
            <a:endParaRPr lang="kk-KZ" sz="3200" b="1" spc="50" dirty="0" smtClean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Қолымда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алма,Табақта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қосқанда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Әкеңнің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 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Сылдыр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емес,Iшсең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шөлiң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емес.Шешуiн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кiм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патшасы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тон, “Т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Білімнен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асы,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Балғындардың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ұясы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-96977" y="938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5390382" y="554713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317</Words>
  <Application>Microsoft Office PowerPoint</Application>
  <PresentationFormat>Экран (4:3)</PresentationFormat>
  <Paragraphs>84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Traditional Arabic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</vt:lpstr>
      <vt:lpstr>             </vt:lpstr>
      <vt:lpstr>1. 35 саныңда неше ондық бар?  2. Қарға сөзінде неше буын бар?  3. 10 + 8 өрнегінің мәні нешеге тең?  4. Суда еритін заттар?  5. Тау сөзіндегі у дыбысы қандай     дыбысқа жатады?  6. 5 ондық, 9 бірлік нешеге тең?  7. Қазақстан Ресубликасының      мемлекеттік тілі?  8. Мұз бен қар судың қандай күйіне        жатады?  9. Қа...бақ көп нүктенің орнында қандай         әріп қойылады?  10. Бұл қандай бұрыш?  </vt:lpstr>
      <vt:lpstr>1. 45 саныңда неше ондық бар?  2. Домбыра сөзінде неше буын бар?  3. 30 + 8 өрнегінің мәні нешеге тең?  4. Суда ерімейтін заттар?  5. Ту сөзіндегі у дыбысы қандай дыбысқа     жатады?  6. 7 ондық, 8 бірлік нешеге тең?  7. Топырақтың ең басты қасиеті?  8. Кіта…   көп нүктенің орнында қандай      әріп қойылады?  9. Қазақтың тұңғыш ғарышкері?  10. Бұл қандай бұрыш? 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coca-cola</dc:creator>
  <cp:lastModifiedBy>25016</cp:lastModifiedBy>
  <cp:revision>92</cp:revision>
  <cp:lastPrinted>2017-12-05T20:04:16Z</cp:lastPrinted>
  <dcterms:created xsi:type="dcterms:W3CDTF">2014-02-15T16:44:50Z</dcterms:created>
  <dcterms:modified xsi:type="dcterms:W3CDTF">2017-12-05T20:59:16Z</dcterms:modified>
</cp:coreProperties>
</file>