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FF"/>
    <a:srgbClr val="9966FF"/>
    <a:srgbClr val="CC3399"/>
    <a:srgbClr val="FFCCFF"/>
    <a:srgbClr val="3333FF"/>
    <a:srgbClr val="66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55" autoAdjust="0"/>
  </p:normalViewPr>
  <p:slideViewPr>
    <p:cSldViewPr>
      <p:cViewPr varScale="1">
        <p:scale>
          <a:sx n="56" d="100"/>
          <a:sy n="56" d="100"/>
        </p:scale>
        <p:origin x="7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EF05F6-EA01-4B51-8EFA-2B6B01270070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01CE40-363D-4AB4-A53F-906E564EC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20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939F8F-3514-41C0-82B1-6AF0282C0E44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676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74CE0F-BA4B-452A-8CCE-8A3E61A2588A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30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50FDFB-6511-4D7F-956D-8DADFD393F34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496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9D1FA-17F9-4044-8B74-86868D805FD9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25A70-0E78-4963-AB88-B89EB59BAF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3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5D0BD-C1A1-4CE2-8379-7C6FCE6DD7EA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4DE42-EE46-456D-86C7-D06110086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5D0BD-C1A1-4CE2-8379-7C6FCE6DD7EA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4DE42-EE46-456D-86C7-D06110086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54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5D0BD-C1A1-4CE2-8379-7C6FCE6DD7EA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4DE42-EE46-456D-86C7-D06110086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7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5D0BD-C1A1-4CE2-8379-7C6FCE6DD7EA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4DE42-EE46-456D-86C7-D06110086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88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5D0BD-C1A1-4CE2-8379-7C6FCE6DD7EA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4DE42-EE46-456D-86C7-D06110086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1CF00-DDC1-45AE-B6C6-717644DF4217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451A8-5F12-4922-92EF-3B45320FB7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3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07380-6A56-4579-BAB8-45D16D929FB6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5CDF4-0ECC-4451-8A4B-E73DF8E74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4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DDF2C-D7F3-47BA-80FE-349340E89381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09028-719F-40B9-9CFB-59F061FDC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5A98F-625B-44BB-954C-CABCCB7A665D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87B56-F073-4DF4-AE92-2F5730DC2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5E89B-1703-47EF-98A3-B6387D5A337F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A8ACB-7505-4156-888B-866382067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6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16862-C6E7-4611-B95D-9E05169ABC3B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2E181-4240-49CD-AD9A-BA2431A64D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1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3DDA2-4260-4A4C-B7EB-331FE66BECC9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9531-0C04-452C-8EC5-5D83A03DA2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0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4EEDA-ADD9-4ED0-92BB-033FA0D0E18C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94A83-4A3B-4DB8-8A87-AE23D487D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0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56DDC-8145-4497-9B46-DA7B25220AC1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B1BAF-C46C-4666-8314-5C33DF6B4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6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DCE97-72EB-4B22-8F9C-48E116F640E8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14BE2-5C2B-46E0-94CD-1F1CF3FF0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75D0BD-C1A1-4CE2-8379-7C6FCE6DD7EA}" type="datetimeFigureOut">
              <a:rPr lang="ru-RU" smtClean="0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1A4DE42-EE46-456D-86C7-D06110086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40000"/>
                <a:lumOff val="60000"/>
              </a:schemeClr>
            </a:gs>
            <a:gs pos="50000">
              <a:schemeClr val="accent1"/>
            </a:gs>
            <a:gs pos="50000">
              <a:srgbClr val="CC3399"/>
            </a:gs>
            <a:gs pos="8800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9512" y="1052736"/>
            <a:ext cx="8640960" cy="2664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9"/>
              </a:avLst>
            </a:prstTxWarp>
          </a:bodyPr>
          <a:lstStyle/>
          <a:p>
            <a:pPr algn="ctr" eaLnBrk="1" hangingPunct="1">
              <a:defRPr/>
            </a:pPr>
            <a:r>
              <a:rPr lang="kk-KZ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Жаным толған </a:t>
            </a:r>
          </a:p>
          <a:p>
            <a:pPr algn="ctr" eaLnBrk="1" hangingPunct="1">
              <a:defRPr/>
            </a:pPr>
            <a:r>
              <a:rPr lang="kk-KZ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жақсылық</a:t>
            </a:r>
          </a:p>
          <a:p>
            <a:pPr algn="ctr" eaLnBrk="1" hangingPunct="1">
              <a:defRPr/>
            </a:pPr>
            <a:endParaRPr lang="kk-KZ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k-KZ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тану </a:t>
            </a:r>
          </a:p>
          <a:p>
            <a:r>
              <a:rPr lang="kk-KZ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3-сынып</a:t>
            </a:r>
          </a:p>
          <a:p>
            <a:r>
              <a:rPr lang="kk-KZ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Өткізген</a:t>
            </a:r>
            <a:r>
              <a:rPr lang="kk-KZ" sz="7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Аскарова Д.С.</a:t>
            </a:r>
            <a:r>
              <a:rPr lang="kk-K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Дәптермен жұмыс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307138"/>
            <a:ext cx="925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37" descr="0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420888"/>
            <a:ext cx="21605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620688"/>
            <a:ext cx="5826719" cy="720080"/>
          </a:xfrm>
        </p:spPr>
        <p:txBody>
          <a:bodyPr/>
          <a:lstStyle/>
          <a:p>
            <a:pPr algn="l"/>
            <a:r>
              <a:rPr lang="kk-KZ" sz="3200" b="1" dirty="0" smtClean="0"/>
              <a:t>Шығармашылық тапсырма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1844824"/>
            <a:ext cx="5826719" cy="4320480"/>
          </a:xfrm>
        </p:spPr>
        <p:txBody>
          <a:bodyPr>
            <a:normAutofit/>
          </a:bodyPr>
          <a:lstStyle/>
          <a:p>
            <a:pPr algn="l"/>
            <a:r>
              <a:rPr lang="kk-KZ" sz="2400" dirty="0" smtClean="0"/>
              <a:t>Мақалды жалғастыр.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400" dirty="0" smtClean="0"/>
              <a:t>Ата – асқар тау,</a:t>
            </a:r>
          </a:p>
          <a:p>
            <a:pPr algn="l"/>
            <a:r>
              <a:rPr lang="kk-KZ" sz="2400" dirty="0" smtClean="0"/>
              <a:t>    Ана - ...  ... 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400" dirty="0" smtClean="0"/>
              <a:t>Ағайынды алтау, ана -  ... 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400" dirty="0" smtClean="0"/>
              <a:t> Баланың ұяты – әкеге,</a:t>
            </a:r>
          </a:p>
          <a:p>
            <a:pPr algn="l"/>
            <a:r>
              <a:rPr lang="kk-KZ" sz="2400" dirty="0" smtClean="0"/>
              <a:t>     Қыздың ұяты - ... 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400" dirty="0" smtClean="0"/>
              <a:t>Ана сүтін ақтамағанды,</a:t>
            </a:r>
          </a:p>
          <a:p>
            <a:pPr algn="l"/>
            <a:r>
              <a:rPr lang="kk-KZ" sz="2400" dirty="0" smtClean="0"/>
              <a:t>    Ешкім  ... 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02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107950" y="398463"/>
            <a:ext cx="6048375" cy="1325562"/>
          </a:xfrm>
        </p:spPr>
        <p:txBody>
          <a:bodyPr>
            <a:normAutofit fontScale="90000"/>
          </a:bodyPr>
          <a:lstStyle/>
          <a:p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dirty="0"/>
              <a:t>8. Жүректен </a:t>
            </a:r>
            <a:r>
              <a:rPr lang="kk-KZ" sz="4800" dirty="0" smtClean="0"/>
              <a:t>жүрекке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бір-біріне ақ тілектер тілейді.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Балдырғандар әні» орындалады.</a:t>
            </a:r>
          </a:p>
        </p:txBody>
      </p:sp>
      <p:pic>
        <p:nvPicPr>
          <p:cNvPr id="1843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381750"/>
            <a:ext cx="9178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1" descr="J0343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-1588"/>
            <a:ext cx="208756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0100" y="500042"/>
            <a:ext cx="6735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k-KZ" sz="6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Мақсаты: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539750" y="1522413"/>
            <a:ext cx="80645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sz="2800" dirty="0">
                <a:solidFill>
                  <a:srgbClr val="2D0E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Білімділік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ейірімділік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қайырымдылық құндылықтары туралы түсініктерін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кеңейту.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 мақсаты: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 және айналасын тануға деген қызығушылықтарын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 мақсаты: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ізгілікке,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мейірімділікке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тәрбиелеу, қамқорлық жасауға жетелеу.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2D0E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2D0EB2"/>
              </a:solidFill>
              <a:latin typeface="AGBengaly" pitchFamily="2" charset="0"/>
            </a:endParaRPr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971600" y="980728"/>
            <a:ext cx="5693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3200" b="1" dirty="0">
              <a:solidFill>
                <a:srgbClr val="FFFFFF"/>
              </a:solidFill>
              <a:latin typeface="AGBengaly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4296" y="188640"/>
            <a:ext cx="5040560" cy="942232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1.Тыныштық сәті</a:t>
            </a:r>
            <a:b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Шаттық шеңбері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4198" y="1700808"/>
            <a:ext cx="4892109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Жақсылықтан үйреніп,</a:t>
            </a:r>
          </a:p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Боламыз біз жақсы адам.</a:t>
            </a:r>
          </a:p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Жамандықтан жиреніп,</a:t>
            </a:r>
          </a:p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Үлгі аламыз жақсыдан.</a:t>
            </a:r>
          </a:p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Оқушыға лайық,</a:t>
            </a:r>
          </a:p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Түп-түзу боп тұрайық.</a:t>
            </a:r>
          </a:p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Амандасып алайық,</a:t>
            </a:r>
          </a:p>
          <a:p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Ата-баба салтымен.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ая выноска 8"/>
          <p:cNvSpPr/>
          <p:nvPr/>
        </p:nvSpPr>
        <p:spPr>
          <a:xfrm>
            <a:off x="1928813" y="500063"/>
            <a:ext cx="5286375" cy="336649"/>
          </a:xfrm>
          <a:prstGeom prst="wedgeRectCallout">
            <a:avLst>
              <a:gd name="adj1" fmla="val -4760"/>
              <a:gd name="adj2" fmla="val 5064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5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kk-KZ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 </a:t>
            </a:r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35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30595" y="1484784"/>
            <a:ext cx="6465741" cy="3528392"/>
          </a:xfrm>
        </p:spPr>
        <p:txBody>
          <a:bodyPr>
            <a:normAutofit fontScale="90000"/>
          </a:bodyPr>
          <a:lstStyle/>
          <a:p>
            <a:pPr algn="l"/>
            <a:r>
              <a:rPr lang="kk-KZ" sz="2800" dirty="0" smtClean="0"/>
              <a:t/>
            </a:r>
            <a:br>
              <a:rPr lang="kk-KZ" sz="2800" dirty="0" smtClean="0"/>
            </a:b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 smtClean="0"/>
              <a:t/>
            </a:r>
            <a:br>
              <a:rPr lang="kk-KZ" sz="2800" dirty="0" smtClean="0"/>
            </a:b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Үлкендер еркелетсе қандай күйде боласыңдар?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Жақсы көретін адамдарға қандай тілек айтқың келеді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Басқаларға жақсылық жасаған кездерің болды ма?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Мәтінмен жұмыс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Объект 3"/>
          <p:cNvSpPr>
            <a:spLocks noGrp="1"/>
          </p:cNvSpPr>
          <p:nvPr>
            <p:ph idx="1"/>
          </p:nvPr>
        </p:nvSpPr>
        <p:spPr>
          <a:xfrm>
            <a:off x="609598" y="1052737"/>
            <a:ext cx="6914729" cy="5746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«Жан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Ана»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мәтінін оқу.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Ауылдағылардың жасаған әрекеттеріне көзқарастарың қандай?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Осы әңгімеден қандай ой қорытуға болады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-Жан Ана адамдарға қандай жақсылық істеді?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-Адамдар жақсылықты қалай түсінді?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-Жан ана неліктен өкінді?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«Жақсылық жасау» дегенді қалай түсінесіңдер? </a:t>
            </a:r>
          </a:p>
          <a:p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6350"/>
            <a:ext cx="20875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5688632" cy="1584176"/>
          </a:xfrm>
        </p:spPr>
        <p:txBody>
          <a:bodyPr>
            <a:normAutofit fontScale="90000"/>
          </a:bodyPr>
          <a:lstStyle/>
          <a:p>
            <a:pPr algn="l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Дәйексөзді оқу, талдау.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2778"/>
            <a:ext cx="6330775" cy="331236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kk-KZ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Біреуге жақсылық </a:t>
            </a:r>
            <a:r>
              <a:rPr lang="kk-KZ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kk-KZ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етсең</a:t>
            </a:r>
            <a:r>
              <a:rPr lang="kk-KZ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 жақсылығыңды міндет </a:t>
            </a:r>
            <a:r>
              <a:rPr lang="kk-KZ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kk-KZ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етпе</a:t>
            </a:r>
            <a:r>
              <a:rPr lang="kk-KZ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i="1" dirty="0"/>
              <a:t>                                                                                </a:t>
            </a:r>
            <a:r>
              <a:rPr lang="kk-K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Ы. Алтынсарин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1024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Жағдаяттар шешу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9144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6" descr="ED0001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881563"/>
            <a:ext cx="292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100" descr="Балапан 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808"/>
            <a:ext cx="21622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03" descr="Балапан 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3703"/>
          <a:stretch>
            <a:fillRect/>
          </a:stretch>
        </p:blipFill>
        <p:spPr bwMode="auto">
          <a:xfrm>
            <a:off x="971600" y="4157651"/>
            <a:ext cx="19102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02" descr="Балапан 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2"/>
          <a:stretch>
            <a:fillRect/>
          </a:stretch>
        </p:blipFill>
        <p:spPr bwMode="auto">
          <a:xfrm>
            <a:off x="3754779" y="4237669"/>
            <a:ext cx="1964924" cy="179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01" descr="Балапан 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4" y="1707765"/>
            <a:ext cx="2012681" cy="200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6462713"/>
            <a:ext cx="9331326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Рисунок 326" descr="Силаса биле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3384376" cy="269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351" descr="Енбек барин женбек 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25921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3" descr="Мальчик и бабушка, дев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160240" cy="25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354" descr="Кайырымдылы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75335"/>
            <a:ext cx="2304156" cy="247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Жаңа ақпарат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638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678613"/>
            <a:ext cx="9251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599" y="1915024"/>
            <a:ext cx="6678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b="1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 Жақсылық жасау – адам бойындағы асыл қасиеттердің бірі. Жақсы адам қол ұшын беруге, жәрдем етуге, жаңашырлықтанытуға, көмек көрсетуге, қолдау жасауға әрдайым дайын тұрады. Риясыз жақсылық жасау – биік адамгершіліктің белгісі. </a:t>
            </a:r>
            <a:endParaRPr lang="ru-RU" sz="2800" b="1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6" name="Picture 21" descr="кіта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13" y="5307013"/>
            <a:ext cx="157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268</Words>
  <Application>Microsoft Office PowerPoint</Application>
  <PresentationFormat>Экран (4:3)</PresentationFormat>
  <Paragraphs>57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AGBengaly</vt:lpstr>
      <vt:lpstr>Algerian</vt:lpstr>
      <vt:lpstr>Andale Sans UI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1.Тыныштық сәті 2. Шаттық шеңбері </vt:lpstr>
      <vt:lpstr>    - Үлкендер еркелетсе қандай күйде боласыңдар? - Жақсы көретін адамдарға қандай тілек айтқың келеді? - Басқаларға жақсылық жасаған кездерің болды ма? </vt:lpstr>
      <vt:lpstr> 2. Мәтінмен жұмыс </vt:lpstr>
      <vt:lpstr>  3. Дәйексөзді оқу, талдау. </vt:lpstr>
      <vt:lpstr>5. Жағдаяттар шешу </vt:lpstr>
      <vt:lpstr>Презентация PowerPoint</vt:lpstr>
      <vt:lpstr>6. Жаңа ақпарат </vt:lpstr>
      <vt:lpstr>7. Дәптермен жұмыс </vt:lpstr>
      <vt:lpstr>Шығармашылық тапсырма</vt:lpstr>
      <vt:lpstr> 8. Жүректен жүрекке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25016</cp:lastModifiedBy>
  <cp:revision>17</cp:revision>
  <cp:lastPrinted>2014-11-18T14:39:58Z</cp:lastPrinted>
  <dcterms:created xsi:type="dcterms:W3CDTF">2015-03-03T13:02:00Z</dcterms:created>
  <dcterms:modified xsi:type="dcterms:W3CDTF">2018-02-21T05:08:56Z</dcterms:modified>
</cp:coreProperties>
</file>